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23" r:id="rId6"/>
    <p:sldId id="2147377224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1D2D4"/>
    <a:srgbClr val="E6E7E9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6134" autoAdjust="0"/>
  </p:normalViewPr>
  <p:slideViewPr>
    <p:cSldViewPr snapToGrid="0">
      <p:cViewPr varScale="1">
        <p:scale>
          <a:sx n="66" d="100"/>
          <a:sy n="66" d="100"/>
        </p:scale>
        <p:origin x="12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/>
        </p:nvGraphicFramePr>
        <p:xfrm>
          <a:off x="2535225" y="3246220"/>
          <a:ext cx="2210401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神奈川県横浜市西区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みなとみらい５丁目１番２号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JR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線他「横浜」駅徒歩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7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みなとみらい線「新高島」駅徒歩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2566"/>
              </p:ext>
            </p:extLst>
          </p:nvPr>
        </p:nvGraphicFramePr>
        <p:xfrm>
          <a:off x="219000" y="4355791"/>
          <a:ext cx="4526626" cy="20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7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2909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F/16F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20,194.82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2024/03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大林新星和不動産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横浜駅から雨に濡れずにアクセス可能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非常用発電機設置、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CGS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導入、制震構造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BELS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５つ星、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ZEB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Ready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認証取得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42531"/>
              </p:ext>
            </p:extLst>
          </p:nvPr>
        </p:nvGraphicFramePr>
        <p:xfrm>
          <a:off x="5131452" y="1426650"/>
          <a:ext cx="4535999" cy="174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5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9782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812569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86453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209.4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692.23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421.55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1,393.55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先行あり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852.92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2,819.57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先行あり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807.33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2,668.85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807.33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2,668.85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FCD8EE56-D897-3B07-DCDC-45673CD8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93" y="1426650"/>
            <a:ext cx="2094879" cy="1480986"/>
          </a:xfrm>
          <a:prstGeom prst="rect">
            <a:avLst/>
          </a:prstGeom>
        </p:spPr>
      </p:pic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914C1B99-4F64-126B-5B9D-7EFB6248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00" y="4813565"/>
            <a:ext cx="4516451" cy="9662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B238C44-759B-BFA8-5AC6-D5957B5D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46" y="1410390"/>
            <a:ext cx="1603875" cy="2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7867BC8-D5A0-351E-27C4-6E895C63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6" y="2005409"/>
            <a:ext cx="3462363" cy="1843428"/>
          </a:xfrm>
          <a:prstGeom prst="rect">
            <a:avLst/>
          </a:prstGeom>
        </p:spPr>
      </p:pic>
      <p:pic>
        <p:nvPicPr>
          <p:cNvPr id="9" name="図 8">
            <a:hlinkClick r:id="rId4"/>
            <a:extLst>
              <a:ext uri="{FF2B5EF4-FFF2-40B4-BE49-F238E27FC236}">
                <a16:creationId xmlns:a16="http://schemas.microsoft.com/office/drawing/2014/main" id="{73FC8430-51EB-9BA7-5034-F45ABB72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10" y="5174906"/>
            <a:ext cx="2984846" cy="6386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052DB9-3CE5-A706-8D4F-ED43E463E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201" y="2208687"/>
            <a:ext cx="2935671" cy="36780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D9DE98D-6FE2-5B1A-3DB5-A6C397B9A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32" y="2202796"/>
            <a:ext cx="2935731" cy="368986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3996B-0598-5C93-60E5-4D11978C5C81}"/>
              </a:ext>
            </a:extLst>
          </p:cNvPr>
          <p:cNvSpPr txBox="1"/>
          <p:nvPr/>
        </p:nvSpPr>
        <p:spPr>
          <a:xfrm>
            <a:off x="269732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15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AB914E-A083-1B4F-D534-BE463357E497}"/>
              </a:ext>
            </a:extLst>
          </p:cNvPr>
          <p:cNvSpPr txBox="1"/>
          <p:nvPr/>
        </p:nvSpPr>
        <p:spPr>
          <a:xfrm>
            <a:off x="3316968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14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6A206D-B7DE-E317-247A-FC23DE90E454}"/>
              </a:ext>
            </a:extLst>
          </p:cNvPr>
          <p:cNvSpPr/>
          <p:nvPr/>
        </p:nvSpPr>
        <p:spPr>
          <a:xfrm>
            <a:off x="6354233" y="2012609"/>
            <a:ext cx="186267" cy="9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BFF132-1447-B63A-73E0-7BE119CA6C4F}"/>
              </a:ext>
            </a:extLst>
          </p:cNvPr>
          <p:cNvSpPr txBox="1"/>
          <p:nvPr/>
        </p:nvSpPr>
        <p:spPr>
          <a:xfrm>
            <a:off x="6336402" y="1982272"/>
            <a:ext cx="408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３階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EC006D-10CC-D402-E08E-EED8D7113014}"/>
              </a:ext>
            </a:extLst>
          </p:cNvPr>
          <p:cNvSpPr/>
          <p:nvPr/>
        </p:nvSpPr>
        <p:spPr>
          <a:xfrm>
            <a:off x="7816850" y="3429000"/>
            <a:ext cx="1739900" cy="19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F7477F-8888-8AE2-F631-A7D452C24FCD}"/>
              </a:ext>
            </a:extLst>
          </p:cNvPr>
          <p:cNvSpPr/>
          <p:nvPr/>
        </p:nvSpPr>
        <p:spPr>
          <a:xfrm>
            <a:off x="7756525" y="3624732"/>
            <a:ext cx="727075" cy="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A25D20-DBBF-EF4F-99D1-F33E43673755}"/>
              </a:ext>
            </a:extLst>
          </p:cNvPr>
          <p:cNvSpPr txBox="1"/>
          <p:nvPr/>
        </p:nvSpPr>
        <p:spPr>
          <a:xfrm>
            <a:off x="7554218" y="34290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■ショールーム、企業ミュージアム、展示スペースなど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4,500mm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300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  <a:p>
            <a:r>
              <a:rPr kumimoji="1" lang="ja-JP" altLang="en-US" sz="600" dirty="0"/>
              <a:t>　　スケルトン仕上げ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1EEC53-8EFF-45E2-854D-8936C470601A}"/>
              </a:ext>
            </a:extLst>
          </p:cNvPr>
          <p:cNvSpPr txBox="1"/>
          <p:nvPr/>
        </p:nvSpPr>
        <p:spPr>
          <a:xfrm>
            <a:off x="1377301" y="5898552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■ラボ検討可能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3,000mm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1,000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4F4F0D-FAEF-E04F-2A42-07EC0741373A}"/>
              </a:ext>
            </a:extLst>
          </p:cNvPr>
          <p:cNvSpPr txBox="1"/>
          <p:nvPr/>
        </p:nvSpPr>
        <p:spPr>
          <a:xfrm>
            <a:off x="4648861" y="5892637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■テラスあり（賃貸借面積に含まず）</a:t>
            </a:r>
            <a:endParaRPr kumimoji="1" lang="en-US" altLang="ja-JP" sz="600" dirty="0"/>
          </a:p>
          <a:p>
            <a:r>
              <a:rPr kumimoji="1" lang="ja-JP" altLang="en-US" sz="600" dirty="0"/>
              <a:t>　眺望は</a:t>
            </a:r>
            <a:r>
              <a:rPr kumimoji="1" lang="en-US" altLang="ja-JP" sz="600" dirty="0"/>
              <a:t>VR</a:t>
            </a:r>
            <a:r>
              <a:rPr kumimoji="1" lang="ja-JP" altLang="en-US" sz="600" dirty="0"/>
              <a:t>画面をご参照ください</a:t>
            </a:r>
            <a:endParaRPr kumimoji="1" lang="en-US" altLang="ja-JP" sz="600" dirty="0"/>
          </a:p>
          <a:p>
            <a:r>
              <a:rPr kumimoji="1" lang="ja-JP" altLang="en-US" sz="600" dirty="0"/>
              <a:t>　</a:t>
            </a:r>
            <a:endParaRPr kumimoji="1" lang="en-US" altLang="ja-JP" sz="600" dirty="0"/>
          </a:p>
        </p:txBody>
      </p:sp>
    </p:spTree>
    <p:extLst>
      <p:ext uri="{BB962C8B-B14F-4D97-AF65-F5344CB8AC3E}">
        <p14:creationId xmlns:p14="http://schemas.microsoft.com/office/powerpoint/2010/main" val="678653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249</Words>
  <Application>Microsoft Office PowerPoint</Application>
  <PresentationFormat>A4 210 x 297 mm</PresentationFormat>
  <Paragraphs>88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成瀬実穂</cp:lastModifiedBy>
  <cp:revision>43</cp:revision>
  <cp:lastPrinted>2025-12-11T07:44:19Z</cp:lastPrinted>
  <dcterms:created xsi:type="dcterms:W3CDTF">2023-10-06T04:57:11Z</dcterms:created>
  <dcterms:modified xsi:type="dcterms:W3CDTF">2026-04-20T05:18:44Z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