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  <p:sldMasterId id="2147483672" r:id="rId5"/>
  </p:sldMasterIdLst>
  <p:notesMasterIdLst>
    <p:notesMasterId r:id="rId8"/>
  </p:notesMasterIdLst>
  <p:sldIdLst>
    <p:sldId id="2147377211" r:id="rId6"/>
    <p:sldId id="2147377212" r:id="rId7"/>
  </p:sldIdLst>
  <p:sldSz cx="9906000" cy="6858000" type="A4"/>
  <p:notesSz cx="7102475" cy="10234613"/>
  <p:custDataLst>
    <p:tags r:id="rId9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36366"/>
    <a:srgbClr val="E6E7E9"/>
    <a:srgbClr val="D1D2D4"/>
    <a:srgbClr val="C5C5C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539" autoAdjust="0"/>
    <p:restoredTop sz="96134" autoAdjust="0"/>
  </p:normalViewPr>
  <p:slideViewPr>
    <p:cSldViewPr snapToGrid="0">
      <p:cViewPr>
        <p:scale>
          <a:sx n="100" d="100"/>
          <a:sy n="100" d="100"/>
        </p:scale>
        <p:origin x="304" y="-7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tags" Target="tags/tag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4023093" y="0"/>
            <a:ext cx="3077739" cy="513508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F7C762DF-EB10-41E1-9C9F-3822698AED22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055688" y="1279525"/>
            <a:ext cx="4991100" cy="34544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710248" y="4925409"/>
            <a:ext cx="5681980" cy="4029879"/>
          </a:xfrm>
          <a:prstGeom prst="rect">
            <a:avLst/>
          </a:prstGeom>
        </p:spPr>
        <p:txBody>
          <a:bodyPr vert="horz" lIns="99066" tIns="49533" rIns="99066" bIns="49533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1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4023093" y="9721109"/>
            <a:ext cx="3077739" cy="513507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B2359E60-057D-4411-AD34-07E219C50B4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5333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3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emf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4.xml"/><Relationship Id="rId6" Type="http://schemas.openxmlformats.org/officeDocument/2006/relationships/image" Target="../media/image8.jpeg"/><Relationship Id="rId5" Type="http://schemas.openxmlformats.org/officeDocument/2006/relationships/image" Target="../media/image6.jpeg"/><Relationship Id="rId4" Type="http://schemas.openxmlformats.org/officeDocument/2006/relationships/image" Target="../media/image3.emf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551034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3354715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88734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 2"/>
          <p:cNvSpPr>
            <a:spLocks noGrp="1"/>
          </p:cNvSpPr>
          <p:nvPr>
            <p:ph idx="1" hasCustomPrompt="1"/>
          </p:nvPr>
        </p:nvSpPr>
        <p:spPr>
          <a:xfrm>
            <a:off x="742950" y="1955800"/>
            <a:ext cx="8420100" cy="4114800"/>
          </a:xfrm>
        </p:spPr>
        <p:txBody>
          <a:bodyPr/>
          <a:lstStyle>
            <a:lvl1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2pPr>
            <a:lvl3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3pPr>
            <a:lvl4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4pPr>
            <a:lvl5pPr>
              <a:defRPr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5pPr>
          </a:lstStyle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794027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026415" y="6431375"/>
            <a:ext cx="576210" cy="229935"/>
          </a:xfrm>
        </p:spPr>
        <p:txBody>
          <a:bodyPr wrap="square">
            <a:spAutoFit/>
          </a:bodyPr>
          <a:lstStyle>
            <a:lvl1pPr>
              <a:defRPr sz="894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29316938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5" name="スライド番号プレースホルダー 4">
            <a:extLst>
              <a:ext uri="{FF2B5EF4-FFF2-40B4-BE49-F238E27FC236}">
                <a16:creationId xmlns:a16="http://schemas.microsoft.com/office/drawing/2014/main" id="{DF890B37-B824-44E3-B474-D2BDA5D77ED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9246800" y="6508520"/>
            <a:ext cx="355826" cy="195438"/>
          </a:xfrm>
        </p:spPr>
        <p:txBody>
          <a:bodyPr wrap="square">
            <a:spAutoFit/>
          </a:bodyPr>
          <a:lstStyle>
            <a:lvl1pPr>
              <a:defRPr sz="670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14555151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Slide Lines 3 Grey">
    <p:bg>
      <p:bgPr>
        <a:solidFill>
          <a:srgbClr val="46464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4"/>
          <p:cNvSpPr>
            <a:spLocks noGrp="1"/>
          </p:cNvSpPr>
          <p:nvPr>
            <p:ph type="pic" sz="quarter" idx="10"/>
          </p:nvPr>
        </p:nvSpPr>
        <p:spPr bwMode="hidden">
          <a:xfrm>
            <a:off x="7678127" y="0"/>
            <a:ext cx="2227875" cy="6858000"/>
          </a:xfrm>
          <a:solidFill>
            <a:srgbClr val="DEDEDE"/>
          </a:solidFill>
        </p:spPr>
        <p:txBody>
          <a:bodyPr anchor="ctr" anchorCtr="0"/>
          <a:lstStyle>
            <a:lvl1pPr algn="ctr">
              <a:defRPr sz="813" b="0">
                <a:solidFill>
                  <a:schemeClr val="tx1"/>
                </a:solidFill>
              </a:defRPr>
            </a:lvl1pPr>
          </a:lstStyle>
          <a:p>
            <a:r>
              <a:rPr lang="ja-JP" altLang="en-US"/>
              <a:t>アイコンをクリックして図を追加</a:t>
            </a:r>
            <a:endParaRPr lang="en-GB"/>
          </a:p>
        </p:txBody>
      </p:sp>
      <p:sp>
        <p:nvSpPr>
          <p:cNvPr id="16" name="Freeform 5">
            <a:extLst>
              <a:ext uri="{FF2B5EF4-FFF2-40B4-BE49-F238E27FC236}">
                <a16:creationId xmlns:a16="http://schemas.microsoft.com/office/drawing/2014/main" id="{EF655138-28FD-E64F-BD10-FE74AE3BF7A6}"/>
              </a:ext>
            </a:extLst>
          </p:cNvPr>
          <p:cNvSpPr>
            <a:spLocks/>
          </p:cNvSpPr>
          <p:nvPr userDrawn="1"/>
        </p:nvSpPr>
        <p:spPr bwMode="white">
          <a:xfrm>
            <a:off x="-6879" y="3"/>
            <a:ext cx="9912879" cy="6862763"/>
          </a:xfrm>
          <a:custGeom>
            <a:avLst/>
            <a:gdLst>
              <a:gd name="T0" fmla="*/ 14239 w 19200"/>
              <a:gd name="T1" fmla="*/ 0 h 14399"/>
              <a:gd name="T2" fmla="*/ 14239 w 19200"/>
              <a:gd name="T3" fmla="*/ 0 h 14399"/>
              <a:gd name="T4" fmla="*/ 14239 w 19200"/>
              <a:gd name="T5" fmla="*/ 9227 h 14399"/>
              <a:gd name="T6" fmla="*/ 0 w 19200"/>
              <a:gd name="T7" fmla="*/ 9227 h 14399"/>
              <a:gd name="T8" fmla="*/ 0 w 19200"/>
              <a:gd name="T9" fmla="*/ 9869 h 14399"/>
              <a:gd name="T10" fmla="*/ 14239 w 19200"/>
              <a:gd name="T11" fmla="*/ 9869 h 14399"/>
              <a:gd name="T12" fmla="*/ 14239 w 19200"/>
              <a:gd name="T13" fmla="*/ 14399 h 14399"/>
              <a:gd name="T14" fmla="*/ 14881 w 19200"/>
              <a:gd name="T15" fmla="*/ 14399 h 14399"/>
              <a:gd name="T16" fmla="*/ 14881 w 19200"/>
              <a:gd name="T17" fmla="*/ 9869 h 14399"/>
              <a:gd name="T18" fmla="*/ 19200 w 19200"/>
              <a:gd name="T19" fmla="*/ 9869 h 14399"/>
              <a:gd name="T20" fmla="*/ 19200 w 19200"/>
              <a:gd name="T21" fmla="*/ 9227 h 14399"/>
              <a:gd name="T22" fmla="*/ 14881 w 19200"/>
              <a:gd name="T23" fmla="*/ 9227 h 14399"/>
              <a:gd name="T24" fmla="*/ 14881 w 19200"/>
              <a:gd name="T25" fmla="*/ 2789 h 14399"/>
              <a:gd name="T26" fmla="*/ 19200 w 19200"/>
              <a:gd name="T27" fmla="*/ 2789 h 14399"/>
              <a:gd name="T28" fmla="*/ 19200 w 19200"/>
              <a:gd name="T29" fmla="*/ 2147 h 14399"/>
              <a:gd name="T30" fmla="*/ 14881 w 19200"/>
              <a:gd name="T31" fmla="*/ 2147 h 14399"/>
              <a:gd name="T32" fmla="*/ 14881 w 19200"/>
              <a:gd name="T33" fmla="*/ 0 h 14399"/>
              <a:gd name="T34" fmla="*/ 14239 w 19200"/>
              <a:gd name="T35" fmla="*/ 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</a:cxnLst>
            <a:rect l="0" t="0" r="r" b="b"/>
            <a:pathLst>
              <a:path w="19200" h="14399">
                <a:moveTo>
                  <a:pt x="14239" y="0"/>
                </a:moveTo>
                <a:lnTo>
                  <a:pt x="14239" y="0"/>
                </a:lnTo>
                <a:lnTo>
                  <a:pt x="14239" y="9227"/>
                </a:lnTo>
                <a:lnTo>
                  <a:pt x="0" y="9227"/>
                </a:lnTo>
                <a:lnTo>
                  <a:pt x="0" y="9869"/>
                </a:lnTo>
                <a:lnTo>
                  <a:pt x="14239" y="9869"/>
                </a:lnTo>
                <a:lnTo>
                  <a:pt x="14239" y="14399"/>
                </a:lnTo>
                <a:lnTo>
                  <a:pt x="14881" y="14399"/>
                </a:lnTo>
                <a:lnTo>
                  <a:pt x="14881" y="9869"/>
                </a:lnTo>
                <a:lnTo>
                  <a:pt x="19200" y="9869"/>
                </a:lnTo>
                <a:lnTo>
                  <a:pt x="19200" y="9227"/>
                </a:lnTo>
                <a:lnTo>
                  <a:pt x="14881" y="9227"/>
                </a:lnTo>
                <a:lnTo>
                  <a:pt x="14881" y="2789"/>
                </a:lnTo>
                <a:lnTo>
                  <a:pt x="19200" y="2789"/>
                </a:lnTo>
                <a:lnTo>
                  <a:pt x="19200" y="2147"/>
                </a:lnTo>
                <a:lnTo>
                  <a:pt x="14881" y="2147"/>
                </a:lnTo>
                <a:lnTo>
                  <a:pt x="14881" y="0"/>
                </a:lnTo>
                <a:lnTo>
                  <a:pt x="14239" y="0"/>
                </a:lnTo>
                <a:close/>
              </a:path>
            </a:pathLst>
          </a:custGeom>
          <a:solidFill>
            <a:srgbClr val="FFFFFF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US" sz="1668"/>
          </a:p>
        </p:txBody>
      </p:sp>
      <p:sp>
        <p:nvSpPr>
          <p:cNvPr id="8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95301" y="457201"/>
            <a:ext cx="5843852" cy="2743200"/>
          </a:xfrm>
        </p:spPr>
        <p:txBody>
          <a:bodyPr anchor="b" anchorCtr="0">
            <a:normAutofit/>
          </a:bodyPr>
          <a:lstStyle>
            <a:lvl1pPr algn="l">
              <a:lnSpc>
                <a:spcPct val="85000"/>
              </a:lnSpc>
              <a:defRPr sz="3576">
                <a:solidFill>
                  <a:schemeClr val="bg1"/>
                </a:solidFill>
              </a:defRPr>
            </a:lvl1pPr>
          </a:lstStyle>
          <a:p>
            <a:r>
              <a:rPr lang="en-US"/>
              <a:t>[Presentation title]</a:t>
            </a:r>
            <a:endParaRPr lang="en-GB"/>
          </a:p>
        </p:txBody>
      </p:sp>
      <p:sp>
        <p:nvSpPr>
          <p:cNvPr id="11" name="Subtitle 2">
            <a:extLst>
              <a:ext uri="{FF2B5EF4-FFF2-40B4-BE49-F238E27FC236}">
                <a16:creationId xmlns:a16="http://schemas.microsoft.com/office/drawing/2014/main" id="{D725845A-5B94-7F4D-845E-DD9CA7AB846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95300" y="3429000"/>
            <a:ext cx="4311948" cy="59436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 b="0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138">
                <a:solidFill>
                  <a:schemeClr val="bg1"/>
                </a:solidFill>
              </a:defRPr>
            </a:lvl9pPr>
          </a:lstStyle>
          <a:p>
            <a:r>
              <a:rPr lang="en-US"/>
              <a:t>[Presentation subtitle]</a:t>
            </a:r>
          </a:p>
        </p:txBody>
      </p:sp>
      <p:pic>
        <p:nvPicPr>
          <p:cNvPr id="9" name="Picture 4">
            <a:extLst>
              <a:ext uri="{FF2B5EF4-FFF2-40B4-BE49-F238E27FC236}">
                <a16:creationId xmlns:a16="http://schemas.microsoft.com/office/drawing/2014/main" id="{C0EEA18B-2A17-48D2-B83A-ECAC99CDB97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black">
          <a:xfrm>
            <a:off x="150425" y="5330952"/>
            <a:ext cx="1329881" cy="1351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7526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>
  <p:cSld name="Thank You Ligh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>
            <a:spLocks/>
          </p:cNvSpPr>
          <p:nvPr/>
        </p:nvSpPr>
        <p:spPr bwMode="hidden">
          <a:xfrm>
            <a:off x="0" y="4940854"/>
            <a:ext cx="9906000" cy="1917146"/>
          </a:xfrm>
          <a:prstGeom prst="rect">
            <a:avLst/>
          </a:prstGeom>
          <a:solidFill>
            <a:srgbClr val="D04A0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1463">
              <a:uFillTx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31491" y="428625"/>
            <a:ext cx="4446091" cy="2428874"/>
          </a:xfrm>
        </p:spPr>
        <p:txBody>
          <a:bodyPr anchor="b" anchorCtr="0"/>
          <a:lstStyle>
            <a:lvl1pPr algn="l">
              <a:lnSpc>
                <a:spcPct val="85000"/>
              </a:lnSpc>
              <a:defRPr sz="4713">
                <a:solidFill>
                  <a:schemeClr val="tx1"/>
                </a:solidFill>
                <a:uFillTx/>
              </a:defRPr>
            </a:lvl1pPr>
          </a:lstStyle>
          <a:p>
            <a:r>
              <a:rPr lang="en-US">
                <a:uFillTx/>
              </a:rPr>
              <a:t>Thank you</a:t>
            </a:r>
            <a:endParaRPr lang="en-GB">
              <a:uFillTx/>
            </a:endParaRPr>
          </a:p>
        </p:txBody>
      </p:sp>
      <p:sp>
        <p:nvSpPr>
          <p:cNvPr id="7" name="AutoShape 3"/>
          <p:cNvSpPr>
            <a:spLocks noChangeAspect="1" noChangeArrowheads="1" noTextEdit="1"/>
          </p:cNvSpPr>
          <p:nvPr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 hasCustomPrompt="1"/>
          </p:nvPr>
        </p:nvSpPr>
        <p:spPr>
          <a:xfrm>
            <a:off x="331500" y="5259600"/>
            <a:ext cx="9243000" cy="1451610"/>
          </a:xfrm>
        </p:spPr>
        <p:txBody>
          <a:bodyPr/>
          <a:lstStyle>
            <a:lvl1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1pPr>
            <a:lvl2pPr mar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 b="0">
                <a:solidFill>
                  <a:schemeClr val="bg1"/>
                </a:solidFill>
                <a:uFillTx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Tx/>
              <a:buNone/>
              <a:defRPr sz="975">
                <a:solidFill>
                  <a:schemeClr val="bg1"/>
                </a:solidFill>
                <a:uFillTx/>
              </a:defRPr>
            </a:lvl9pPr>
          </a:lstStyle>
          <a:p>
            <a:pPr lvl="0"/>
            <a:r>
              <a:rPr lang="en-US">
                <a:uFillTx/>
              </a:rPr>
              <a:t>[Legal]</a:t>
            </a:r>
          </a:p>
        </p:txBody>
      </p:sp>
      <p:sp>
        <p:nvSpPr>
          <p:cNvPr id="9" name="AutoShape 3"/>
          <p:cNvSpPr>
            <a:spLocks noChangeAspect="1" noChangeArrowheads="1" noTextEdit="1"/>
          </p:cNvSpPr>
          <p:nvPr userDrawn="1"/>
        </p:nvSpPr>
        <p:spPr bwMode="auto">
          <a:xfrm>
            <a:off x="4333875" y="0"/>
            <a:ext cx="5572125" cy="6858000"/>
          </a:xfrm>
          <a:prstGeom prst="rect">
            <a:avLst/>
          </a:prstGeom>
          <a:noFill/>
          <a:ln>
            <a:noFill/>
          </a:ln>
        </p:spPr>
        <p:txBody>
          <a:bodyPr vert="horz" wrap="square" lIns="74295" tIns="37148" rIns="74295" bIns="37148" numCol="1" anchor="t" anchorCtr="0" compatLnSpc="1">
            <a:prstTxWarp prst="textNoShape">
              <a:avLst/>
            </a:prstTxWarp>
          </a:bodyPr>
          <a:lstStyle/>
          <a:p>
            <a:endParaRPr lang="en-GB" sz="1463">
              <a:uFillTx/>
            </a:endParaRPr>
          </a:p>
        </p:txBody>
      </p:sp>
      <p:sp>
        <p:nvSpPr>
          <p:cNvPr id="8" name="TextBox 7"/>
          <p:cNvSpPr txBox="1">
            <a:spLocks/>
          </p:cNvSpPr>
          <p:nvPr userDrawn="1"/>
        </p:nvSpPr>
        <p:spPr>
          <a:xfrm>
            <a:off x="359867" y="4400549"/>
            <a:ext cx="4447380" cy="34049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SzPct val="100000"/>
              <a:buFont typeface="Arial"/>
              <a:buNone/>
            </a:pPr>
            <a:r>
              <a:rPr lang="en-US" sz="975">
                <a:solidFill>
                  <a:schemeClr val="tx1"/>
                </a:solidFill>
                <a:uFillTx/>
              </a:rPr>
              <a:t>www.pwc.com/jp</a:t>
            </a:r>
          </a:p>
        </p:txBody>
      </p:sp>
    </p:spTree>
    <p:extLst>
      <p:ext uri="{BB962C8B-B14F-4D97-AF65-F5344CB8AC3E}">
        <p14:creationId xmlns:p14="http://schemas.microsoft.com/office/powerpoint/2010/main" val="408332528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5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>
            <a:lvl1pPr>
              <a:defRPr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  <p:sp>
        <p:nvSpPr>
          <p:cNvPr id="5" name="テキスト プレースホルダー 8">
            <a:extLst>
              <a:ext uri="{FF2B5EF4-FFF2-40B4-BE49-F238E27FC236}">
                <a16:creationId xmlns:a16="http://schemas.microsoft.com/office/drawing/2014/main" id="{CA794700-0E7E-40C9-80B2-1F45E31C3A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31736"/>
            <a:ext cx="8920342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  <a:lvl2pPr>
              <a:defRPr sz="1625"/>
            </a:lvl2pPr>
            <a:lvl3pPr>
              <a:defRPr sz="1625"/>
            </a:lvl3pPr>
            <a:lvl4pPr>
              <a:defRPr sz="1625"/>
            </a:lvl4pPr>
            <a:lvl5pPr>
              <a:defRPr sz="1625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7" name="Google Shape;22;p71">
            <a:extLst>
              <a:ext uri="{FF2B5EF4-FFF2-40B4-BE49-F238E27FC236}">
                <a16:creationId xmlns:a16="http://schemas.microsoft.com/office/drawing/2014/main" id="{0997E6B9-AD44-499D-8119-4D5916FD91F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742950" y="1955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>
            <a:lvl1pPr>
              <a:defRPr/>
            </a:lvl1pPr>
          </a:lstStyle>
          <a:p>
            <a:pPr marL="371475" lvl="0" indent="-371475">
              <a:buFont typeface="+mj-lt"/>
              <a:buAutoNum type="arabicPeriod"/>
            </a:pPr>
            <a:r>
              <a:rPr lang="ja-JP" altLang="en-US"/>
              <a:t>マスター テキストの書式設定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882824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タイトルとコンテンツ">
  <p:cSld name="4_タイトルとコンテンツ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415"/>
          <p:cNvSpPr txBox="1">
            <a:spLocks noGrp="1"/>
          </p:cNvSpPr>
          <p:nvPr>
            <p:ph type="body" idx="1"/>
          </p:nvPr>
        </p:nvSpPr>
        <p:spPr>
          <a:xfrm>
            <a:off x="603973" y="794027"/>
            <a:ext cx="8482500" cy="3783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t" anchorCtr="0">
            <a:spAutoFit/>
          </a:bodyPr>
          <a:lstStyle>
            <a:lvl1pPr marL="0" lvl="0" indent="0" algn="l">
              <a:spcBef>
                <a:spcPts val="325"/>
              </a:spcBef>
              <a:spcAft>
                <a:spcPts val="0"/>
              </a:spcAft>
              <a:buSzPts val="2000"/>
              <a:buNone/>
              <a:tabLst/>
              <a:defRPr sz="1625"/>
            </a:lvl1pPr>
            <a:lvl2pPr marL="742950" lvl="1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2pPr>
            <a:lvl3pPr marL="1114425" lvl="2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3pPr>
            <a:lvl4pPr marL="1485900" lvl="3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4pPr>
            <a:lvl5pPr marL="1857375" lvl="4" indent="-288925" algn="l">
              <a:spcBef>
                <a:spcPts val="325"/>
              </a:spcBef>
              <a:spcAft>
                <a:spcPts val="0"/>
              </a:spcAft>
              <a:buSzPts val="2000"/>
              <a:buChar char="◻"/>
              <a:defRPr sz="1625"/>
            </a:lvl5pPr>
            <a:lvl6pPr marL="2228850" lvl="5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6pPr>
            <a:lvl7pPr marL="2600325" lvl="6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7pPr>
            <a:lvl8pPr marL="2971800" lvl="7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8pPr>
            <a:lvl9pPr marL="3343275" lvl="8" indent="-278606" algn="l">
              <a:spcBef>
                <a:spcPts val="293"/>
              </a:spcBef>
              <a:spcAft>
                <a:spcPts val="0"/>
              </a:spcAft>
              <a:buSzPts val="1800"/>
              <a:buChar char="◻"/>
              <a:defRPr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34" name="Google Shape;34;p415"/>
          <p:cNvSpPr txBox="1"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475" tIns="44450" rIns="90475" bIns="4445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ja-JP" altLang="en-US"/>
              <a:t>マスター タイトルの書式設定</a:t>
            </a:r>
            <a:endParaRPr/>
          </a:p>
        </p:txBody>
      </p:sp>
      <p:sp>
        <p:nvSpPr>
          <p:cNvPr id="35" name="Google Shape;35;p415"/>
          <p:cNvSpPr txBox="1">
            <a:spLocks noGrp="1"/>
          </p:cNvSpPr>
          <p:nvPr>
            <p:ph type="sldNum" idx="12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731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US" altLang="ja-JP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4922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オブジェクト 6" hidden="1">
            <a:extLst>
              <a:ext uri="{FF2B5EF4-FFF2-40B4-BE49-F238E27FC236}">
                <a16:creationId xmlns:a16="http://schemas.microsoft.com/office/drawing/2014/main" id="{D9BFE30A-CCA0-44EF-8F59-0DE32EAF47CF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563835496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7" name="オブジェクト 6" hidden="1">
                        <a:extLst>
                          <a:ext uri="{FF2B5EF4-FFF2-40B4-BE49-F238E27FC236}">
                            <a16:creationId xmlns:a16="http://schemas.microsoft.com/office/drawing/2014/main" id="{D9BFE30A-CCA0-44EF-8F59-0DE32EAF47C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タイトル 1">
            <a:extLst>
              <a:ext uri="{FF2B5EF4-FFF2-40B4-BE49-F238E27FC236}">
                <a16:creationId xmlns:a16="http://schemas.microsoft.com/office/drawing/2014/main" id="{95CE4F12-0820-4D66-BE5E-179CDAC7663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28671" y="1218615"/>
            <a:ext cx="5925184" cy="2387600"/>
          </a:xfrm>
          <a:prstGeom prst="rect">
            <a:avLst/>
          </a:prstGeom>
        </p:spPr>
        <p:txBody>
          <a:bodyPr vert="horz" anchor="b">
            <a:noAutofit/>
          </a:bodyPr>
          <a:lstStyle>
            <a:lvl1pPr algn="l">
              <a:lnSpc>
                <a:spcPct val="120000"/>
              </a:lnSpc>
              <a:defRPr sz="3250" b="1" i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字幕 2">
            <a:extLst>
              <a:ext uri="{FF2B5EF4-FFF2-40B4-BE49-F238E27FC236}">
                <a16:creationId xmlns:a16="http://schemas.microsoft.com/office/drawing/2014/main" id="{D6707C9C-2033-4A3A-B5CE-985980B3E64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3328670" y="3870402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 algn="ctr">
              <a:buNone/>
              <a:defRPr sz="1625"/>
            </a:lvl2pPr>
            <a:lvl3pPr marL="742950" indent="0" algn="ctr">
              <a:buNone/>
              <a:defRPr sz="1463"/>
            </a:lvl3pPr>
            <a:lvl4pPr marL="1114425" indent="0" algn="ctr">
              <a:buNone/>
              <a:defRPr sz="1300"/>
            </a:lvl4pPr>
            <a:lvl5pPr marL="1485900" indent="0" algn="ctr">
              <a:buNone/>
              <a:defRPr sz="1300"/>
            </a:lvl5pPr>
            <a:lvl6pPr marL="1857375" indent="0" algn="ctr">
              <a:buNone/>
              <a:defRPr sz="1300"/>
            </a:lvl6pPr>
            <a:lvl7pPr marL="2228850" indent="0" algn="ctr">
              <a:buNone/>
              <a:defRPr sz="1300"/>
            </a:lvl7pPr>
            <a:lvl8pPr marL="2600325" indent="0" algn="ctr">
              <a:buNone/>
              <a:defRPr sz="1300"/>
            </a:lvl8pPr>
            <a:lvl9pPr marL="2971800" indent="0" algn="ctr">
              <a:buNone/>
              <a:defRPr sz="1300"/>
            </a:lvl9pPr>
          </a:lstStyle>
          <a:p>
            <a:r>
              <a:rPr kumimoji="1" lang="ja-JP" altLang="en-US"/>
              <a:t>マスター 部署名・氏名の書式設定</a:t>
            </a:r>
            <a:endParaRPr kumimoji="1" lang="en-US" altLang="ja-JP"/>
          </a:p>
        </p:txBody>
      </p:sp>
      <p:sp>
        <p:nvSpPr>
          <p:cNvPr id="4" name="日付プレースホルダー 3">
            <a:extLst>
              <a:ext uri="{FF2B5EF4-FFF2-40B4-BE49-F238E27FC236}">
                <a16:creationId xmlns:a16="http://schemas.microsoft.com/office/drawing/2014/main" id="{B93455E2-E2BE-4AB4-8B1C-C5E34AB872C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81038" y="6356351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ja-JP"/>
            </a:defPPr>
            <a:lvl1pPr marL="0" algn="l" defTabSz="742950" rtl="0" eaLnBrk="1" latinLnBrk="0" hangingPunct="1">
              <a:defRPr kumimoji="1" sz="975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3714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429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144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859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5737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00325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71800" algn="l" defTabSz="742950" rtl="0" eaLnBrk="1" latinLnBrk="0" hangingPunct="1">
              <a:defRPr kumimoji="1" sz="1463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kumimoji="1" lang="ja-JP" altLang="en-US"/>
          </a:p>
        </p:txBody>
      </p:sp>
      <p:sp>
        <p:nvSpPr>
          <p:cNvPr id="16" name="テキスト プレースホルダー 3">
            <a:extLst>
              <a:ext uri="{FF2B5EF4-FFF2-40B4-BE49-F238E27FC236}">
                <a16:creationId xmlns:a16="http://schemas.microsoft.com/office/drawing/2014/main" id="{560656BB-9422-4240-9DE2-26F5492224BB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328671" y="4346287"/>
            <a:ext cx="5925184" cy="484411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138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138"/>
            </a:lvl2pPr>
            <a:lvl3pPr marL="742950" indent="0">
              <a:buNone/>
              <a:defRPr sz="975"/>
            </a:lvl3pPr>
            <a:lvl4pPr marL="1114425" indent="0">
              <a:buNone/>
              <a:defRPr sz="813"/>
            </a:lvl4pPr>
            <a:lvl5pPr marL="1485900" indent="0">
              <a:buNone/>
              <a:defRPr sz="813"/>
            </a:lvl5pPr>
            <a:lvl6pPr marL="1857375" indent="0">
              <a:buNone/>
              <a:defRPr sz="813"/>
            </a:lvl6pPr>
            <a:lvl7pPr marL="2228850" indent="0">
              <a:buNone/>
              <a:defRPr sz="813"/>
            </a:lvl7pPr>
            <a:lvl8pPr marL="2600325" indent="0">
              <a:buNone/>
              <a:defRPr sz="813"/>
            </a:lvl8pPr>
            <a:lvl9pPr marL="2971800" indent="0">
              <a:buNone/>
              <a:defRPr sz="813"/>
            </a:lvl9pPr>
          </a:lstStyle>
          <a:p>
            <a:pPr lvl="0"/>
            <a:r>
              <a:rPr kumimoji="1" lang="ja-JP" altLang="en-US"/>
              <a:t>マスター 日付の書式設定</a:t>
            </a:r>
          </a:p>
        </p:txBody>
      </p:sp>
      <p:pic>
        <p:nvPicPr>
          <p:cNvPr id="11" name="図 10">
            <a:extLst>
              <a:ext uri="{FF2B5EF4-FFF2-40B4-BE49-F238E27FC236}">
                <a16:creationId xmlns:a16="http://schemas.microsoft.com/office/drawing/2014/main" id="{E33A7192-4350-4A2F-ADFB-A056292E695D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6965156" y="5816600"/>
            <a:ext cx="2940844" cy="1041400"/>
          </a:xfrm>
          <a:prstGeom prst="rect">
            <a:avLst/>
          </a:prstGeom>
        </p:spPr>
      </p:pic>
      <p:pic>
        <p:nvPicPr>
          <p:cNvPr id="6" name="図 5" descr="図形 が含まれている画像&#10;&#10;自動的に生成された説明">
            <a:extLst>
              <a:ext uri="{FF2B5EF4-FFF2-40B4-BE49-F238E27FC236}">
                <a16:creationId xmlns:a16="http://schemas.microsoft.com/office/drawing/2014/main" id="{59C3BA0C-03A5-4580-BAF7-8E0DC1E66A0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458"/>
          <a:stretch/>
        </p:blipFill>
        <p:spPr>
          <a:xfrm>
            <a:off x="0" y="0"/>
            <a:ext cx="302550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63882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図 7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93E8DA74-C58C-B54D-8934-2C49C04D7F0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7CA299BA-BE4E-48C9-B912-FDDFEF57B9B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1" y="2707200"/>
            <a:ext cx="6155983" cy="82391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2763" b="1" i="0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コンテンツ プレースホルダー 3">
            <a:extLst>
              <a:ext uri="{FF2B5EF4-FFF2-40B4-BE49-F238E27FC236}">
                <a16:creationId xmlns:a16="http://schemas.microsoft.com/office/drawing/2014/main" id="{AFE3834D-783B-4E2B-BDF9-6FB6C69960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43500" y="3695646"/>
            <a:ext cx="4190702" cy="665923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テキスト プレースホルダー 4">
            <a:extLst>
              <a:ext uri="{FF2B5EF4-FFF2-40B4-BE49-F238E27FC236}">
                <a16:creationId xmlns:a16="http://schemas.microsoft.com/office/drawing/2014/main" id="{511D796F-7669-40CB-A8D7-3723538B1359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43500" y="1746001"/>
            <a:ext cx="2588716" cy="1046021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>
              <a:buNone/>
              <a:defRPr sz="7719" b="1" i="0">
                <a:solidFill>
                  <a:srgbClr val="00AA40"/>
                </a:solidFill>
                <a:latin typeface="Yu Gothic" panose="020B0400000000000000" pitchFamily="34" charset="-128"/>
                <a:ea typeface="Yu Gothic" panose="020B0400000000000000" pitchFamily="34" charset="-128"/>
              </a:defRPr>
            </a:lvl1pPr>
            <a:lvl2pPr marL="371475" indent="0">
              <a:buNone/>
              <a:defRPr sz="1625" b="1"/>
            </a:lvl2pPr>
            <a:lvl3pPr marL="742950" indent="0">
              <a:buNone/>
              <a:defRPr sz="1463" b="1"/>
            </a:lvl3pPr>
            <a:lvl4pPr marL="1114425" indent="0">
              <a:buNone/>
              <a:defRPr sz="1300" b="1"/>
            </a:lvl4pPr>
            <a:lvl5pPr marL="1485900" indent="0">
              <a:buNone/>
              <a:defRPr sz="1300" b="1"/>
            </a:lvl5pPr>
            <a:lvl6pPr marL="1857375" indent="0">
              <a:buNone/>
              <a:defRPr sz="1300" b="1"/>
            </a:lvl6pPr>
            <a:lvl7pPr marL="2228850" indent="0">
              <a:buNone/>
              <a:defRPr sz="1300" b="1"/>
            </a:lvl7pPr>
            <a:lvl8pPr marL="2600325" indent="0">
              <a:buNone/>
              <a:defRPr sz="1300" b="1"/>
            </a:lvl8pPr>
            <a:lvl9pPr marL="2971800" indent="0">
              <a:buNone/>
              <a:defRPr sz="1300" b="1"/>
            </a:lvl9pPr>
          </a:lstStyle>
          <a:p>
            <a:pPr lvl="0"/>
            <a:r>
              <a:rPr kumimoji="1" lang="en-US" altLang="ja-JP"/>
              <a:t>01</a:t>
            </a:r>
            <a:endParaRPr kumimoji="1" lang="ja-JP" altLang="en-US"/>
          </a:p>
        </p:txBody>
      </p:sp>
      <p:pic>
        <p:nvPicPr>
          <p:cNvPr id="6" name="図 5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C4C3C36B-6C53-4A32-87F7-A97D54E940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986" r="64375"/>
          <a:stretch/>
        </p:blipFill>
        <p:spPr>
          <a:xfrm>
            <a:off x="0" y="5416824"/>
            <a:ext cx="3529013" cy="1441176"/>
          </a:xfrm>
          <a:prstGeom prst="rect">
            <a:avLst/>
          </a:prstGeom>
        </p:spPr>
      </p:pic>
      <p:pic>
        <p:nvPicPr>
          <p:cNvPr id="11" name="図 10" descr="グラフィカル ユーザー インターフェイス, アプリケーション&#10;&#10;自動的に生成された説明">
            <a:extLst>
              <a:ext uri="{FF2B5EF4-FFF2-40B4-BE49-F238E27FC236}">
                <a16:creationId xmlns:a16="http://schemas.microsoft.com/office/drawing/2014/main" id="{326D4D52-748B-48EE-BEF8-8BE33A45D4D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77" b="14667"/>
          <a:stretch/>
        </p:blipFill>
        <p:spPr>
          <a:xfrm>
            <a:off x="6614941" y="1"/>
            <a:ext cx="3291060" cy="5852161"/>
          </a:xfrm>
          <a:prstGeom prst="rect">
            <a:avLst/>
          </a:prstGeom>
        </p:spPr>
      </p:pic>
      <p:sp>
        <p:nvSpPr>
          <p:cNvPr id="9" name="スライド番号プレースホルダー 5">
            <a:extLst>
              <a:ext uri="{FF2B5EF4-FFF2-40B4-BE49-F238E27FC236}">
                <a16:creationId xmlns:a16="http://schemas.microsoft.com/office/drawing/2014/main" id="{8976D1DA-C1AD-4237-9897-3109751CBFB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</p:spTree>
    <p:extLst>
      <p:ext uri="{BB962C8B-B14F-4D97-AF65-F5344CB8AC3E}">
        <p14:creationId xmlns:p14="http://schemas.microsoft.com/office/powerpoint/2010/main" val="3770587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701512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メッセージライン入り(廣瀬追加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オブジェクト 5" hidden="1">
            <a:extLst>
              <a:ext uri="{FF2B5EF4-FFF2-40B4-BE49-F238E27FC236}">
                <a16:creationId xmlns:a16="http://schemas.microsoft.com/office/drawing/2014/main" id="{25C95CDE-E51C-4C4E-A585-50C87B5FFA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864051207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3" imgW="404" imgH="405" progId="TCLayout.ActiveDocument.1">
                  <p:embed/>
                </p:oleObj>
              </mc:Choice>
              <mc:Fallback>
                <p:oleObj name="think-cell スライド" r:id="rId3" imgW="404" imgH="405" progId="TCLayout.ActiveDocument.1">
                  <p:embed/>
                  <p:pic>
                    <p:nvPicPr>
                      <p:cNvPr id="6" name="オブジェクト 5" hidden="1">
                        <a:extLst>
                          <a:ext uri="{FF2B5EF4-FFF2-40B4-BE49-F238E27FC236}">
                            <a16:creationId xmlns:a16="http://schemas.microsoft.com/office/drawing/2014/main" id="{25C95CDE-E51C-4C4E-A585-50C87B5FFA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図 6" descr="テキスト&#10;&#10;中程度の精度で自動的に生成された説明">
            <a:extLst>
              <a:ext uri="{FF2B5EF4-FFF2-40B4-BE49-F238E27FC236}">
                <a16:creationId xmlns:a16="http://schemas.microsoft.com/office/drawing/2014/main" id="{5F80FC6A-BD7D-3E47-9362-B83ECAEA18B8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01731" y="6172200"/>
            <a:ext cx="2404269" cy="685800"/>
          </a:xfrm>
          <a:prstGeom prst="rect">
            <a:avLst/>
          </a:prstGeom>
        </p:spPr>
      </p:pic>
      <p:sp>
        <p:nvSpPr>
          <p:cNvPr id="3" name="テキスト プレースホルダー 2">
            <a:extLst>
              <a:ext uri="{FF2B5EF4-FFF2-40B4-BE49-F238E27FC236}">
                <a16:creationId xmlns:a16="http://schemas.microsoft.com/office/drawing/2014/main" id="{91246525-C076-4E1C-85E8-9EF3CE1D5A4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43500" y="1003343"/>
            <a:ext cx="8649892" cy="939368"/>
          </a:xfrm>
          <a:prstGeom prst="rect">
            <a:avLst/>
          </a:prstGeom>
        </p:spPr>
        <p:txBody>
          <a:bodyPr lIns="36000" tIns="36000" rIns="36000" bIns="36000"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メッセージラインの書式設定</a:t>
            </a:r>
            <a:endParaRPr kumimoji="1" lang="en-US" altLang="ja-JP"/>
          </a:p>
          <a:p>
            <a:pPr lvl="0"/>
            <a:endParaRPr kumimoji="1" lang="ja-JP" altLang="en-US"/>
          </a:p>
        </p:txBody>
      </p:sp>
      <p:pic>
        <p:nvPicPr>
          <p:cNvPr id="5" name="図 4" descr="グラフ&#10;&#10;自動的に生成された説明">
            <a:extLst>
              <a:ext uri="{FF2B5EF4-FFF2-40B4-BE49-F238E27FC236}">
                <a16:creationId xmlns:a16="http://schemas.microsoft.com/office/drawing/2014/main" id="{C009A5C7-364F-45AC-80A3-F3EA5AEF886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97052"/>
          <a:stretch/>
        </p:blipFill>
        <p:spPr>
          <a:xfrm>
            <a:off x="0" y="0"/>
            <a:ext cx="9906000" cy="202192"/>
          </a:xfrm>
          <a:prstGeom prst="rect">
            <a:avLst/>
          </a:prstGeom>
        </p:spPr>
      </p:pic>
      <p:pic>
        <p:nvPicPr>
          <p:cNvPr id="13" name="図 12" descr="グラフ&#10;&#10;自動的に生成された説明">
            <a:extLst>
              <a:ext uri="{FF2B5EF4-FFF2-40B4-BE49-F238E27FC236}">
                <a16:creationId xmlns:a16="http://schemas.microsoft.com/office/drawing/2014/main" id="{969EC03E-B87D-41C0-9FF9-7068315E419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7536" r="30870"/>
          <a:stretch/>
        </p:blipFill>
        <p:spPr>
          <a:xfrm>
            <a:off x="1" y="6689036"/>
            <a:ext cx="6848061" cy="168965"/>
          </a:xfrm>
          <a:prstGeom prst="rect">
            <a:avLst/>
          </a:prstGeom>
        </p:spPr>
      </p:pic>
      <p:sp>
        <p:nvSpPr>
          <p:cNvPr id="8" name="スライド番号プレースホルダー 5">
            <a:extLst>
              <a:ext uri="{FF2B5EF4-FFF2-40B4-BE49-F238E27FC236}">
                <a16:creationId xmlns:a16="http://schemas.microsoft.com/office/drawing/2014/main" id="{F4A1A8FA-2F19-40DC-B730-7306D6A9D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7620622" y="6306925"/>
            <a:ext cx="2228850" cy="2923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 b="1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7EE0D01E-AFB5-4C09-B60E-697D555343FE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9" name="テキスト プレースホルダー 2">
            <a:extLst>
              <a:ext uri="{FF2B5EF4-FFF2-40B4-BE49-F238E27FC236}">
                <a16:creationId xmlns:a16="http://schemas.microsoft.com/office/drawing/2014/main" id="{E737E650-16C9-4F79-837F-525F87929E39}"/>
              </a:ext>
            </a:extLst>
          </p:cNvPr>
          <p:cNvSpPr>
            <a:spLocks noGrp="1"/>
          </p:cNvSpPr>
          <p:nvPr>
            <p:ph type="body" idx="10"/>
          </p:nvPr>
        </p:nvSpPr>
        <p:spPr>
          <a:xfrm>
            <a:off x="643500" y="2082816"/>
            <a:ext cx="8649892" cy="3903424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1463">
                <a:solidFill>
                  <a:schemeClr val="bg2"/>
                </a:solidFill>
                <a:latin typeface="+mj-ea"/>
                <a:ea typeface="+mj-ea"/>
              </a:defRPr>
            </a:lvl1pPr>
            <a:lvl2pPr marL="371475" indent="0">
              <a:buNone/>
              <a:defRPr sz="1625">
                <a:solidFill>
                  <a:schemeClr val="tx1">
                    <a:tint val="75000"/>
                  </a:schemeClr>
                </a:solidFill>
              </a:defRPr>
            </a:lvl2pPr>
            <a:lvl3pPr marL="742950" indent="0">
              <a:buNone/>
              <a:defRPr sz="1463">
                <a:solidFill>
                  <a:schemeClr val="tx1">
                    <a:tint val="75000"/>
                  </a:schemeClr>
                </a:solidFill>
              </a:defRPr>
            </a:lvl3pPr>
            <a:lvl4pPr marL="11144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4859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185737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22885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600325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2971800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11" name="タイトル 1">
            <a:extLst>
              <a:ext uri="{FF2B5EF4-FFF2-40B4-BE49-F238E27FC236}">
                <a16:creationId xmlns:a16="http://schemas.microsoft.com/office/drawing/2014/main" id="{366D6A8B-591D-477C-A73E-3B2C31E767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500" y="216087"/>
            <a:ext cx="8649892" cy="688900"/>
          </a:xfrm>
          <a:prstGeom prst="rect">
            <a:avLst/>
          </a:prstGeom>
        </p:spPr>
        <p:txBody>
          <a:bodyPr vert="horz" lIns="36000" tIns="36000" rIns="36000" bIns="36000" rtlCol="0" anchor="ctr">
            <a:noAutofit/>
          </a:bodyPr>
          <a:lstStyle>
            <a:lvl1pPr>
              <a:defRPr lang="ja-JP" altLang="en-US" sz="1950" b="1" dirty="0">
                <a:solidFill>
                  <a:schemeClr val="bg2"/>
                </a:solidFill>
                <a:latin typeface="+mj-ea"/>
                <a:ea typeface="+mj-ea"/>
              </a:defRPr>
            </a:lvl1pPr>
          </a:lstStyle>
          <a:p>
            <a:pPr lvl="0"/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5383681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  <a:prstGeom prst="rect">
            <a:avLst/>
          </a:prstGeo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B3A5F680-2D2C-4FE7-A027-1B1263694F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27549462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テキスト プレースホルダー 8">
            <a:extLst>
              <a:ext uri="{FF2B5EF4-FFF2-40B4-BE49-F238E27FC236}">
                <a16:creationId xmlns:a16="http://schemas.microsoft.com/office/drawing/2014/main" id="{B88233FD-50A6-4926-BCA6-26A498F3E1D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03973" y="874210"/>
            <a:ext cx="8482500" cy="339837"/>
          </a:xfrm>
        </p:spPr>
        <p:txBody>
          <a:bodyPr wrap="square">
            <a:spAutoFit/>
          </a:bodyPr>
          <a:lstStyle>
            <a:lvl1pPr marL="0" indent="0">
              <a:buNone/>
              <a:defRPr sz="1625"/>
            </a:lvl1pPr>
            <a:lvl2pPr>
              <a:defRPr sz="1219"/>
            </a:lvl2pPr>
            <a:lvl3pPr>
              <a:defRPr sz="1219"/>
            </a:lvl3pPr>
            <a:lvl4pPr>
              <a:defRPr sz="1219"/>
            </a:lvl4pPr>
            <a:lvl5pPr>
              <a:defRPr sz="1219"/>
            </a:lvl5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タイトル 3">
            <a:extLst>
              <a:ext uri="{FF2B5EF4-FFF2-40B4-BE49-F238E27FC236}">
                <a16:creationId xmlns:a16="http://schemas.microsoft.com/office/drawing/2014/main" id="{FCC508F2-9513-476F-94E5-19C252E40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3974" y="210828"/>
            <a:ext cx="8042916" cy="583200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6" name="スライド番号プレースホルダー 1">
            <a:extLst>
              <a:ext uri="{FF2B5EF4-FFF2-40B4-BE49-F238E27FC236}">
                <a16:creationId xmlns:a16="http://schemas.microsoft.com/office/drawing/2014/main" id="{ED8CCE63-9FB6-4AAB-BAF7-16CA6BF0DD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524314" y="6711100"/>
            <a:ext cx="355826" cy="112467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>
              <a:defRPr lang="ja-JP" altLang="en-US" sz="731" smtClean="0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pPr algn="r"/>
            <a:fld id="{48C89B1B-5162-48FA-8BAD-B834536DFEC3}" type="slidenum">
              <a:rPr lang="en-US" altLang="ja-JP" smtClean="0"/>
              <a:pPr algn="r"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p14="http://schemas.microsoft.com/office/powerpoint/2010/main" val="12785154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7275900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618628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1797503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9550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46540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93940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090098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ags" Target="../tags/tag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oleObject" Target="../embeddings/oleObject1.bin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2B0DE8-405E-43F1-BDE6-E677B4B727A3}" type="datetimeFigureOut">
              <a:rPr kumimoji="1" lang="ja-JP" altLang="en-US" smtClean="0"/>
              <a:t>2026/4/16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D9E311-6E31-4932-AAF3-57CA349484A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8473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オブジェクト 3" hidden="1">
            <a:extLst>
              <a:ext uri="{FF2B5EF4-FFF2-40B4-BE49-F238E27FC236}">
                <a16:creationId xmlns:a16="http://schemas.microsoft.com/office/drawing/2014/main" id="{DFD0DE8E-B5B5-405A-87F0-F785782BABD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3"/>
            </p:custDataLst>
            <p:extLst>
              <p:ext uri="{D42A27DB-BD31-4B8C-83A1-F6EECF244321}">
                <p14:modId xmlns:p14="http://schemas.microsoft.com/office/powerpoint/2010/main" val="1715064698"/>
              </p:ext>
            </p:extLst>
          </p:nvPr>
        </p:nvGraphicFramePr>
        <p:xfrm>
          <a:off x="1290" y="1588"/>
          <a:ext cx="1290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think-cell スライド" r:id="rId14" imgW="473" imgH="476" progId="TCLayout.ActiveDocument.1">
                  <p:embed/>
                </p:oleObj>
              </mc:Choice>
              <mc:Fallback>
                <p:oleObj name="think-cell スライド" r:id="rId14" imgW="473" imgH="476" progId="TCLayout.ActiveDocument.1">
                  <p:embed/>
                  <p:pic>
                    <p:nvPicPr>
                      <p:cNvPr id="4" name="オブジェクト 3" hidden="1">
                        <a:extLst>
                          <a:ext uri="{FF2B5EF4-FFF2-40B4-BE49-F238E27FC236}">
                            <a16:creationId xmlns:a16="http://schemas.microsoft.com/office/drawing/2014/main" id="{DFD0DE8E-B5B5-405A-87F0-F785782BABD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"/>
                      <a:stretch>
                        <a:fillRect/>
                      </a:stretch>
                    </p:blipFill>
                    <p:spPr>
                      <a:xfrm>
                        <a:off x="1290" y="1588"/>
                        <a:ext cx="1290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74359" y="210828"/>
            <a:ext cx="8042916" cy="583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non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マスタータイトルの書式設定</a:t>
            </a:r>
          </a:p>
        </p:txBody>
      </p:sp>
      <p:sp>
        <p:nvSpPr>
          <p:cNvPr id="102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42950" y="1447800"/>
            <a:ext cx="84201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マスターテキストの書式設定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40CF62AA-8790-48B4-AD16-879979CC4B0D}"/>
              </a:ext>
            </a:extLst>
          </p:cNvPr>
          <p:cNvSpPr/>
          <p:nvPr userDrawn="1"/>
        </p:nvSpPr>
        <p:spPr>
          <a:xfrm>
            <a:off x="238249" y="148200"/>
            <a:ext cx="257959" cy="6848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74295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463" b="0" i="1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UD Digi Kyokasho NK-R" panose="02020400000000000000" pitchFamily="18" charset="-128"/>
              <a:ea typeface="UD Digi Kyokasho NK-R" panose="02020400000000000000" pitchFamily="18" charset="-128"/>
              <a:cs typeface="+mn-cs"/>
            </a:endParaRPr>
          </a:p>
        </p:txBody>
      </p:sp>
      <p:sp>
        <p:nvSpPr>
          <p:cNvPr id="2" name="スライド番号プレースホルダー 1">
            <a:extLst>
              <a:ext uri="{FF2B5EF4-FFF2-40B4-BE49-F238E27FC236}">
                <a16:creationId xmlns:a16="http://schemas.microsoft.com/office/drawing/2014/main" id="{AB4ABE57-EDBD-4894-BF8C-F611A99FFD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246799" y="6355144"/>
            <a:ext cx="355826" cy="367537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>
            <a:lvl1pPr algn="r">
              <a:defRPr sz="894">
                <a:solidFill>
                  <a:schemeClr val="bg2"/>
                </a:solidFill>
                <a:latin typeface="UD デジタル 教科書体 NK-R" panose="02020400000000000000" pitchFamily="18" charset="-128"/>
                <a:ea typeface="UD デジタル 教科書体 NK-R" panose="02020400000000000000" pitchFamily="18" charset="-128"/>
              </a:defRPr>
            </a:lvl1pPr>
          </a:lstStyle>
          <a:p>
            <a:fld id="{48C89B1B-5162-48FA-8BAD-B834536DFEC3}" type="slidenum">
              <a:rPr lang="ja-JP" altLang="en-US" smtClean="0"/>
              <a:pPr/>
              <a:t>‹#›</a:t>
            </a:fld>
            <a:endParaRPr lang="ja-JP" altLang="en-US"/>
          </a:p>
        </p:txBody>
      </p:sp>
      <p:sp>
        <p:nvSpPr>
          <p:cNvPr id="3" name="テキスト ボックス 2"/>
          <p:cNvSpPr txBox="1"/>
          <p:nvPr userDrawn="1"/>
        </p:nvSpPr>
        <p:spPr>
          <a:xfrm>
            <a:off x="140769" y="6535554"/>
            <a:ext cx="1387184" cy="261610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indent="0" algn="l">
              <a:buFont typeface="Arial" panose="020B0604020202020204" pitchFamily="34" charset="0"/>
              <a:buNone/>
            </a:pP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PwC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＋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DX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本部 </a:t>
            </a:r>
            <a:r>
              <a:rPr kumimoji="1" lang="en-US" altLang="ja-JP" sz="894">
                <a:solidFill>
                  <a:schemeClr val="bg2"/>
                </a:solidFill>
                <a:latin typeface="+mn-ea"/>
                <a:ea typeface="+mn-ea"/>
              </a:rPr>
              <a:t>BPR</a:t>
            </a:r>
            <a:r>
              <a:rPr kumimoji="1" lang="ja-JP" altLang="en-US" sz="894">
                <a:solidFill>
                  <a:schemeClr val="bg2"/>
                </a:solidFill>
                <a:latin typeface="+mn-ea"/>
                <a:ea typeface="+mn-ea"/>
              </a:rPr>
              <a:t>部</a:t>
            </a:r>
          </a:p>
        </p:txBody>
      </p:sp>
    </p:spTree>
    <p:extLst>
      <p:ext uri="{BB962C8B-B14F-4D97-AF65-F5344CB8AC3E}">
        <p14:creationId xmlns:p14="http://schemas.microsoft.com/office/powerpoint/2010/main" val="425756310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4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kumimoji="1" sz="2600" b="1">
          <a:solidFill>
            <a:schemeClr val="bg2"/>
          </a:solidFill>
          <a:effectLst/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5pPr>
      <a:lvl6pPr marL="37147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6pPr>
      <a:lvl7pPr marL="74295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7pPr>
      <a:lvl8pPr marL="1114425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8pPr>
      <a:lvl9pPr marL="1485900" algn="ctr" rtl="0" eaLnBrk="1" fontAlgn="base" hangingPunct="1">
        <a:spcBef>
          <a:spcPct val="0"/>
        </a:spcBef>
        <a:spcAft>
          <a:spcPct val="0"/>
        </a:spcAft>
        <a:defRPr kumimoji="1" sz="195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ＭＳ Ｐゴシック" charset="-128"/>
          <a:ea typeface="ＭＳ Ｐゴシック" charset="-128"/>
        </a:defRPr>
      </a:lvl9pPr>
    </p:titleStyle>
    <p:bodyStyle>
      <a:lvl1pPr marL="278606" indent="-278606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95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  <a:cs typeface="+mn-cs"/>
        </a:defRPr>
      </a:lvl1pPr>
      <a:lvl2pPr marL="603647" indent="-232172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625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2pPr>
      <a:lvl3pPr marL="9286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3pPr>
      <a:lvl4pPr marL="13001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300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4pPr>
      <a:lvl5pPr marL="16716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UD デジタル 教科書体 NK-R" panose="02020400000000000000" pitchFamily="18" charset="-128"/>
          <a:ea typeface="UD デジタル 教科書体 NK-R" panose="02020400000000000000" pitchFamily="18" charset="-128"/>
        </a:defRPr>
      </a:lvl5pPr>
      <a:lvl6pPr marL="204311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6pPr>
      <a:lvl7pPr marL="241458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7pPr>
      <a:lvl8pPr marL="2786063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8pPr>
      <a:lvl9pPr marL="3157538" indent="-185738" algn="l" rtl="0" eaLnBrk="1" fontAlgn="base" hangingPunct="1">
        <a:spcBef>
          <a:spcPct val="20000"/>
        </a:spcBef>
        <a:spcAft>
          <a:spcPct val="0"/>
        </a:spcAft>
        <a:buClr>
          <a:srgbClr val="4D4D4D"/>
        </a:buClr>
        <a:buFont typeface="Wingdings" pitchFamily="2" charset="2"/>
        <a:buChar char="¨"/>
        <a:defRPr kumimoji="1" sz="1138">
          <a:solidFill>
            <a:schemeClr val="bg2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1pPr>
      <a:lvl2pPr marL="3714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2pPr>
      <a:lvl3pPr marL="7429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3pPr>
      <a:lvl4pPr marL="11144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4pPr>
      <a:lvl5pPr marL="14859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5pPr>
      <a:lvl6pPr marL="185737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7pPr>
      <a:lvl8pPr marL="2600325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8pPr>
      <a:lvl9pPr marL="2971800" algn="l" defTabSz="742950" rtl="0" eaLnBrk="1" latinLnBrk="0" hangingPunct="1">
        <a:defRPr kumimoji="1" sz="146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s://www.vr-view.jp/nissay/tenjin-brick-cross/final/" TargetMode="Externa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hyperlink" Target="https://www.vr-view.jp/nissay/tenjin-brick-cross/final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4" name="正方形/長方形 3">
            <a:extLst>
              <a:ext uri="{FF2B5EF4-FFF2-40B4-BE49-F238E27FC236}">
                <a16:creationId xmlns:a16="http://schemas.microsoft.com/office/drawing/2014/main" id="{2D8E329A-074A-9343-F8E3-06171697A1D7}"/>
              </a:ext>
            </a:extLst>
          </p:cNvPr>
          <p:cNvSpPr/>
          <p:nvPr/>
        </p:nvSpPr>
        <p:spPr>
          <a:xfrm>
            <a:off x="219000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外観</a:t>
            </a:r>
          </a:p>
        </p:txBody>
      </p:sp>
      <p:sp>
        <p:nvSpPr>
          <p:cNvPr id="5" name="正方形/長方形 4">
            <a:extLst>
              <a:ext uri="{FF2B5EF4-FFF2-40B4-BE49-F238E27FC236}">
                <a16:creationId xmlns:a16="http://schemas.microsoft.com/office/drawing/2014/main" id="{1D755C5A-C305-8356-8D2B-8E0BB6EAC78D}"/>
              </a:ext>
            </a:extLst>
          </p:cNvPr>
          <p:cNvSpPr/>
          <p:nvPr/>
        </p:nvSpPr>
        <p:spPr>
          <a:xfrm>
            <a:off x="2535225" y="1325414"/>
            <a:ext cx="2211815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アクセス</a:t>
            </a: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0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r>
              <a:rPr kumimoji="1" lang="ja-JP" altLang="en-US" sz="9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株式会社　大林組</a:t>
            </a:r>
            <a:r>
              <a:rPr kumimoji="1" lang="en-US" altLang="ja-JP" sz="6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		</a:t>
            </a:r>
          </a:p>
          <a:p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開発事業本部　開発推進部</a:t>
            </a:r>
            <a:endParaRPr kumimoji="1" lang="en-US" altLang="ja-JP" sz="8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TEL 03 (5769) 1223</a:t>
            </a:r>
          </a:p>
          <a:p>
            <a:pPr algn="r"/>
            <a:r>
              <a:rPr kumimoji="1" lang="en-US" altLang="ja-JP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FAX 03 (5769) 1953</a:t>
            </a:r>
          </a:p>
        </p:txBody>
      </p:sp>
      <p:graphicFrame>
        <p:nvGraphicFramePr>
          <p:cNvPr id="132" name="表 132">
            <a:extLst>
              <a:ext uri="{FF2B5EF4-FFF2-40B4-BE49-F238E27FC236}">
                <a16:creationId xmlns:a16="http://schemas.microsoft.com/office/drawing/2014/main" id="{1D82F536-F9AB-C988-889A-D93AC0235D7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8469060"/>
              </p:ext>
            </p:extLst>
          </p:nvPr>
        </p:nvGraphicFramePr>
        <p:xfrm>
          <a:off x="2530143" y="3229076"/>
          <a:ext cx="2210401" cy="73359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33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1607010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180000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所在地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福岡県福岡市中央区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800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天神一丁目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番</a:t>
                      </a:r>
                      <a:r>
                        <a:rPr kumimoji="1" lang="en-US" altLang="ja-JP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18</a:t>
                      </a:r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号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37359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7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交通アクセス</a:t>
                      </a:r>
                    </a:p>
                  </a:txBody>
                  <a:tcPr marL="36000" marR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7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地下鉄空港線「天神」駅地下直結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</a:tbl>
          </a:graphicData>
        </a:graphic>
      </p:graphicFrame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BC33FB88-D072-F800-65FF-D0544D830B7F}"/>
              </a:ext>
            </a:extLst>
          </p:cNvPr>
          <p:cNvSpPr/>
          <p:nvPr/>
        </p:nvSpPr>
        <p:spPr>
          <a:xfrm>
            <a:off x="219000" y="4295951"/>
            <a:ext cx="4529522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物件概要</a:t>
            </a:r>
          </a:p>
        </p:txBody>
      </p:sp>
      <p:graphicFrame>
        <p:nvGraphicFramePr>
          <p:cNvPr id="10" name="表 132">
            <a:extLst>
              <a:ext uri="{FF2B5EF4-FFF2-40B4-BE49-F238E27FC236}">
                <a16:creationId xmlns:a16="http://schemas.microsoft.com/office/drawing/2014/main" id="{07C5E8E9-9B2C-3432-4A6A-C81BE31F7A3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2787516"/>
              </p:ext>
            </p:extLst>
          </p:nvPr>
        </p:nvGraphicFramePr>
        <p:xfrm>
          <a:off x="219000" y="4423922"/>
          <a:ext cx="2660725" cy="21314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06991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2053734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</a:tblGrid>
              <a:tr h="269998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規模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B</a:t>
                      </a:r>
                      <a:r>
                        <a:rPr kumimoji="1" lang="ja-JP" altLang="en-US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r>
                        <a:rPr kumimoji="1" lang="en-US" altLang="ja-JP" sz="9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F/18F</a:t>
                      </a:r>
                      <a:endParaRPr kumimoji="1" lang="ja-JP" altLang="en-US" sz="9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延床面積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11,207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竣工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2025/04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構造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・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SRC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造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3876437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施工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939514"/>
                  </a:ext>
                </a:extLst>
              </a:tr>
              <a:tr h="221813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貸主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日本生命保険・大林組</a:t>
                      </a: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0711573"/>
                  </a:ext>
                </a:extLst>
              </a:tr>
              <a:tr h="752365">
                <a:tc>
                  <a:txBody>
                    <a:bodyPr/>
                    <a:lstStyle/>
                    <a:p>
                      <a:pPr algn="dist"/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その他</a:t>
                      </a:r>
                    </a:p>
                  </a:txBody>
                  <a:tcPr marL="72000" marR="7200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天井高：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2,800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OA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㎜）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駐車場：機械式７３台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  <a:p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床耐荷重：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500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㎏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㎡（</a:t>
                      </a:r>
                      <a:r>
                        <a:rPr kumimoji="1" lang="en-US" altLang="ja-JP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HDZ 1,000gk/</a:t>
                      </a:r>
                      <a:r>
                        <a:rPr kumimoji="1" lang="ja-JP" altLang="en-US" sz="9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㎡）</a:t>
                      </a:r>
                      <a:endParaRPr kumimoji="1" lang="en-US" altLang="ja-JP" sz="9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1260842"/>
                  </a:ext>
                </a:extLst>
              </a:tr>
            </a:tbl>
          </a:graphicData>
        </a:graphic>
      </p:graphicFrame>
      <p:sp>
        <p:nvSpPr>
          <p:cNvPr id="19" name="正方形/長方形 18">
            <a:extLst>
              <a:ext uri="{FF2B5EF4-FFF2-40B4-BE49-F238E27FC236}">
                <a16:creationId xmlns:a16="http://schemas.microsoft.com/office/drawing/2014/main" id="{362450FA-A9FD-5C97-6A40-588DDED5A857}"/>
              </a:ext>
            </a:extLst>
          </p:cNvPr>
          <p:cNvSpPr/>
          <p:nvPr/>
        </p:nvSpPr>
        <p:spPr>
          <a:xfrm>
            <a:off x="5151000" y="1325414"/>
            <a:ext cx="4536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r>
              <a:rPr kumimoji="1" lang="ja-JP" altLang="en-US" sz="1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空室状況</a:t>
            </a:r>
          </a:p>
        </p:txBody>
      </p:sp>
      <p:graphicFrame>
        <p:nvGraphicFramePr>
          <p:cNvPr id="20" name="表 132">
            <a:extLst>
              <a:ext uri="{FF2B5EF4-FFF2-40B4-BE49-F238E27FC236}">
                <a16:creationId xmlns:a16="http://schemas.microsoft.com/office/drawing/2014/main" id="{9463F64F-5131-0F97-6DF7-303D7B601BE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6178929"/>
              </p:ext>
            </p:extLst>
          </p:nvPr>
        </p:nvGraphicFramePr>
        <p:xfrm>
          <a:off x="5220408" y="1418509"/>
          <a:ext cx="4241457" cy="24507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83735">
                  <a:extLst>
                    <a:ext uri="{9D8B030D-6E8A-4147-A177-3AD203B41FA5}">
                      <a16:colId xmlns:a16="http://schemas.microsoft.com/office/drawing/2014/main" val="4245916697"/>
                    </a:ext>
                  </a:extLst>
                </a:gridCol>
                <a:gridCol w="686559">
                  <a:extLst>
                    <a:ext uri="{9D8B030D-6E8A-4147-A177-3AD203B41FA5}">
                      <a16:colId xmlns:a16="http://schemas.microsoft.com/office/drawing/2014/main" val="217138327"/>
                    </a:ext>
                  </a:extLst>
                </a:gridCol>
                <a:gridCol w="538478">
                  <a:extLst>
                    <a:ext uri="{9D8B030D-6E8A-4147-A177-3AD203B41FA5}">
                      <a16:colId xmlns:a16="http://schemas.microsoft.com/office/drawing/2014/main" val="502388552"/>
                    </a:ext>
                  </a:extLst>
                </a:gridCol>
                <a:gridCol w="632712">
                  <a:extLst>
                    <a:ext uri="{9D8B030D-6E8A-4147-A177-3AD203B41FA5}">
                      <a16:colId xmlns:a16="http://schemas.microsoft.com/office/drawing/2014/main" val="1416647194"/>
                    </a:ext>
                  </a:extLst>
                </a:gridCol>
                <a:gridCol w="467411">
                  <a:extLst>
                    <a:ext uri="{9D8B030D-6E8A-4147-A177-3AD203B41FA5}">
                      <a16:colId xmlns:a16="http://schemas.microsoft.com/office/drawing/2014/main" val="2584319203"/>
                    </a:ext>
                  </a:extLst>
                </a:gridCol>
                <a:gridCol w="1432562">
                  <a:extLst>
                    <a:ext uri="{9D8B030D-6E8A-4147-A177-3AD203B41FA5}">
                      <a16:colId xmlns:a16="http://schemas.microsoft.com/office/drawing/2014/main" val="3765219893"/>
                    </a:ext>
                  </a:extLst>
                </a:gridCol>
              </a:tblGrid>
              <a:tr h="172329">
                <a:tc rowSpan="2">
                  <a:txBody>
                    <a:bodyPr/>
                    <a:lstStyle/>
                    <a:p>
                      <a:pPr algn="ctr"/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フロア</a:t>
                      </a:r>
                    </a:p>
                  </a:txBody>
                  <a:tcPr marL="0" marR="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用途</a:t>
                      </a:r>
                      <a:endParaRPr kumimoji="1" lang="en-US" altLang="ja-JP" sz="10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面積</a:t>
                      </a: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 b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入居時期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10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備考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9578585"/>
                  </a:ext>
                </a:extLst>
              </a:tr>
              <a:tr h="150125">
                <a:tc vMerge="1">
                  <a:txBody>
                    <a:bodyPr/>
                    <a:lstStyle/>
                    <a:p>
                      <a:pPr algn="dist"/>
                      <a:endParaRPr kumimoji="1" lang="ja-JP" altLang="en-US" sz="80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72000" marR="72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ja-JP" altLang="en-US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坪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600"/>
                        </a:lnSpc>
                      </a:pPr>
                      <a:r>
                        <a:rPr kumimoji="1" lang="en-US" altLang="ja-JP" sz="900" b="1" dirty="0">
                          <a:solidFill>
                            <a:schemeClr val="bg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m2</a:t>
                      </a:r>
                      <a:endParaRPr kumimoji="1" lang="ja-JP" altLang="en-US" sz="900" b="1" dirty="0">
                        <a:solidFill>
                          <a:schemeClr val="bg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36366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 vMerge="1">
                  <a:txBody>
                    <a:bodyPr/>
                    <a:lstStyle/>
                    <a:p>
                      <a:pPr>
                        <a:lnSpc>
                          <a:spcPts val="600"/>
                        </a:lnSpc>
                      </a:pPr>
                      <a:endParaRPr kumimoji="1" lang="ja-JP" altLang="en-US" sz="80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153822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32.73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108.21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5216936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２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店舗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20.41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67.5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5784603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１０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78.85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260.71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553427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１１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146.21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483.36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E7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4696620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１５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51.51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170.31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6575348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１６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172.74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571.10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4623918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１７</a:t>
                      </a:r>
                      <a:endParaRPr kumimoji="1" lang="en-US" altLang="ja-JP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7151696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b="0" dirty="0">
                          <a:solidFill>
                            <a:schemeClr val="tx1"/>
                          </a:solidFill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１８</a:t>
                      </a: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事務所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334.72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1" lang="en-US" altLang="ja-JP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1,106.54</a:t>
                      </a: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1" lang="ja-JP" altLang="en-US" sz="1000" dirty="0">
                          <a:latin typeface="ＭＳ Ｐゴシック" panose="020B0600070205080204" pitchFamily="50" charset="-128"/>
                          <a:ea typeface="ＭＳ Ｐゴシック" panose="020B0600070205080204" pitchFamily="50" charset="-128"/>
                        </a:rPr>
                        <a:t>即</a:t>
                      </a: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51155"/>
                  </a:ext>
                </a:extLst>
              </a:tr>
              <a:tr h="236477">
                <a:tc>
                  <a:txBody>
                    <a:bodyPr/>
                    <a:lstStyle/>
                    <a:p>
                      <a:pPr algn="ctr"/>
                      <a:endParaRPr kumimoji="1" lang="ja-JP" altLang="en-US" sz="1000" b="0" dirty="0">
                        <a:solidFill>
                          <a:schemeClr val="tx1"/>
                        </a:solidFill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kumimoji="1" lang="en-US" altLang="ja-JP" sz="1000" dirty="0">
                        <a:latin typeface="ＭＳ Ｐゴシック" panose="020B0600070205080204" pitchFamily="50" charset="-128"/>
                        <a:ea typeface="ＭＳ Ｐゴシック" panose="020B0600070205080204" pitchFamily="50" charset="-128"/>
                      </a:endParaRPr>
                    </a:p>
                  </a:txBody>
                  <a:tcPr marL="0" marR="0" marT="36000" marB="3600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1D2D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70092256"/>
                  </a:ext>
                </a:extLst>
              </a:tr>
            </a:tbl>
          </a:graphicData>
        </a:graphic>
      </p:graphicFrame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3718A336-AC46-716D-72EA-69A839F8D312}"/>
              </a:ext>
            </a:extLst>
          </p:cNvPr>
          <p:cNvSpPr/>
          <p:nvPr/>
        </p:nvSpPr>
        <p:spPr>
          <a:xfrm>
            <a:off x="219000" y="125039"/>
            <a:ext cx="1679469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8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福岡県</a:t>
            </a:r>
            <a:r>
              <a:rPr kumimoji="1" lang="ja-JP" altLang="en-US" sz="12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■</a:t>
            </a:r>
            <a:r>
              <a:rPr kumimoji="1" lang="ja-JP" altLang="en-US" sz="105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福岡市中央区</a:t>
            </a:r>
            <a:endParaRPr kumimoji="1" lang="ja-JP" altLang="en-US" sz="1200" dirty="0">
              <a:solidFill>
                <a:schemeClr val="tx1"/>
              </a:solidFill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2" name="吹き出し: 四角形 1">
            <a:extLst>
              <a:ext uri="{FF2B5EF4-FFF2-40B4-BE49-F238E27FC236}">
                <a16:creationId xmlns:a16="http://schemas.microsoft.com/office/drawing/2014/main" id="{CB8DA6FB-F239-937B-5850-A1297DFF8827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ja-JP" altLang="en-US" sz="1600" dirty="0"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レイアウト</a:t>
            </a:r>
            <a:endParaRPr lang="en-US" altLang="ja-JP" sz="1600" dirty="0">
              <a:latin typeface="ＭＳ Ｐゴシック" panose="020B0600070205080204" pitchFamily="50" charset="-128"/>
              <a:ea typeface="ＭＳ Ｐゴシック" panose="020B0600070205080204" pitchFamily="50" charset="-128"/>
            </a:endParaRPr>
          </a:p>
        </p:txBody>
      </p:sp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AB47E0-7679-69BE-8F08-9B4B00DE2634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r>
              <a:rPr kumimoji="1" lang="ja-JP" altLang="en-US" sz="2400" dirty="0">
                <a:solidFill>
                  <a:schemeClr val="tx1"/>
                </a:solidFill>
                <a:latin typeface="ＭＳ Ｐゴシック" panose="020B0600070205080204" pitchFamily="50" charset="-128"/>
                <a:ea typeface="ＭＳ Ｐゴシック" panose="020B0600070205080204" pitchFamily="50" charset="-128"/>
              </a:rPr>
              <a:t>天神ブリッククロス　北棟</a:t>
            </a:r>
          </a:p>
        </p:txBody>
      </p:sp>
      <p:pic>
        <p:nvPicPr>
          <p:cNvPr id="9" name="図 8">
            <a:extLst>
              <a:ext uri="{FF2B5EF4-FFF2-40B4-BE49-F238E27FC236}">
                <a16:creationId xmlns:a16="http://schemas.microsoft.com/office/drawing/2014/main" id="{975C8CB6-B319-00CF-DD65-A27AC5184C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137" y="1392456"/>
            <a:ext cx="1756560" cy="2664807"/>
          </a:xfrm>
          <a:prstGeom prst="rect">
            <a:avLst/>
          </a:prstGeom>
        </p:spPr>
      </p:pic>
      <p:pic>
        <p:nvPicPr>
          <p:cNvPr id="14" name="図 13">
            <a:extLst>
              <a:ext uri="{FF2B5EF4-FFF2-40B4-BE49-F238E27FC236}">
                <a16:creationId xmlns:a16="http://schemas.microsoft.com/office/drawing/2014/main" id="{E33B4C86-D816-D00F-452F-19E3501B08A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42657" y="1392456"/>
            <a:ext cx="1985371" cy="1771611"/>
          </a:xfrm>
          <a:prstGeom prst="rect">
            <a:avLst/>
          </a:prstGeom>
        </p:spPr>
      </p:pic>
      <p:pic>
        <p:nvPicPr>
          <p:cNvPr id="12" name="図 11">
            <a:hlinkClick r:id="rId5"/>
            <a:extLst>
              <a:ext uri="{FF2B5EF4-FFF2-40B4-BE49-F238E27FC236}">
                <a16:creationId xmlns:a16="http://schemas.microsoft.com/office/drawing/2014/main" id="{5A63CE01-2D42-51D1-8FB9-B8E666D9730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220408" y="4715282"/>
            <a:ext cx="4312951" cy="127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2035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>
            <a:extLst>
              <a:ext uri="{FF2B5EF4-FFF2-40B4-BE49-F238E27FC236}">
                <a16:creationId xmlns:a16="http://schemas.microsoft.com/office/drawing/2014/main" id="{DAC4530D-D50F-1372-74C5-958D6FBF5BEE}"/>
              </a:ext>
            </a:extLst>
          </p:cNvPr>
          <p:cNvSpPr/>
          <p:nvPr/>
        </p:nvSpPr>
        <p:spPr>
          <a:xfrm>
            <a:off x="219000" y="125039"/>
            <a:ext cx="1766554" cy="216876"/>
          </a:xfrm>
          <a:prstGeom prst="rect">
            <a:avLst/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■福岡県■福岡市中央区</a:t>
            </a:r>
          </a:p>
        </p:txBody>
      </p:sp>
      <p:sp>
        <p:nvSpPr>
          <p:cNvPr id="3" name="正方形/長方形 2">
            <a:extLst>
              <a:ext uri="{FF2B5EF4-FFF2-40B4-BE49-F238E27FC236}">
                <a16:creationId xmlns:a16="http://schemas.microsoft.com/office/drawing/2014/main" id="{F18471BA-B588-AE31-BB93-8BC65EBD2C03}"/>
              </a:ext>
            </a:extLst>
          </p:cNvPr>
          <p:cNvSpPr/>
          <p:nvPr/>
        </p:nvSpPr>
        <p:spPr>
          <a:xfrm>
            <a:off x="219000" y="454967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8" name="正方形/長方形 17">
            <a:extLst>
              <a:ext uri="{FF2B5EF4-FFF2-40B4-BE49-F238E27FC236}">
                <a16:creationId xmlns:a16="http://schemas.microsoft.com/office/drawing/2014/main" id="{C6B23B0C-5E52-A514-AC00-FE57332C6604}"/>
              </a:ext>
            </a:extLst>
          </p:cNvPr>
          <p:cNvSpPr/>
          <p:nvPr/>
        </p:nvSpPr>
        <p:spPr>
          <a:xfrm>
            <a:off x="219000" y="6710101"/>
            <a:ext cx="9468000" cy="45719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ja-JP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游ゴシック" panose="020B0400000000000000" pitchFamily="50" charset="-128"/>
              <a:cs typeface="+mn-cs"/>
            </a:endParaRPr>
          </a:p>
        </p:txBody>
      </p:sp>
      <p:sp>
        <p:nvSpPr>
          <p:cNvPr id="129" name="正方形/長方形 128">
            <a:extLst>
              <a:ext uri="{FF2B5EF4-FFF2-40B4-BE49-F238E27FC236}">
                <a16:creationId xmlns:a16="http://schemas.microsoft.com/office/drawing/2014/main" id="{771837FA-991F-28F8-3FFC-672C53CD14DC}"/>
              </a:ext>
            </a:extLst>
          </p:cNvPr>
          <p:cNvSpPr/>
          <p:nvPr/>
        </p:nvSpPr>
        <p:spPr>
          <a:xfrm>
            <a:off x="5670918" y="713228"/>
            <a:ext cx="3132000" cy="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お問い合わせ先</a:t>
            </a:r>
          </a:p>
        </p:txBody>
      </p:sp>
      <p:sp>
        <p:nvSpPr>
          <p:cNvPr id="130" name="正方形/長方形 129">
            <a:extLst>
              <a:ext uri="{FF2B5EF4-FFF2-40B4-BE49-F238E27FC236}">
                <a16:creationId xmlns:a16="http://schemas.microsoft.com/office/drawing/2014/main" id="{C50AD04C-AA9B-6ED8-B8A0-32CD70030724}"/>
              </a:ext>
            </a:extLst>
          </p:cNvPr>
          <p:cNvSpPr/>
          <p:nvPr/>
        </p:nvSpPr>
        <p:spPr>
          <a:xfrm>
            <a:off x="5670918" y="713011"/>
            <a:ext cx="3132000" cy="35394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9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株式会社　大林組</a:t>
            </a:r>
            <a:r>
              <a:rPr kumimoji="1" lang="en-US" altLang="ja-JP" sz="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		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開発事業本部　開発推進部</a:t>
            </a:r>
            <a:endParaRPr kumimoji="1" lang="en-US" altLang="ja-JP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1" name="正方形/長方形 130">
            <a:extLst>
              <a:ext uri="{FF2B5EF4-FFF2-40B4-BE49-F238E27FC236}">
                <a16:creationId xmlns:a16="http://schemas.microsoft.com/office/drawing/2014/main" id="{98C28FE7-3109-612F-D1F0-FD7F479E4A81}"/>
              </a:ext>
            </a:extLst>
          </p:cNvPr>
          <p:cNvSpPr/>
          <p:nvPr/>
        </p:nvSpPr>
        <p:spPr>
          <a:xfrm>
            <a:off x="7663679" y="728400"/>
            <a:ext cx="1139240" cy="33855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TEL 03 (5769) 1223</a:t>
            </a: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en-US" altLang="ja-JP" sz="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FAX 03 (5769) 1953</a:t>
            </a:r>
          </a:p>
        </p:txBody>
      </p:sp>
      <p:pic>
        <p:nvPicPr>
          <p:cNvPr id="1030" name="Picture 6" descr="意匠設計(株式会社大林組)千葉県千葉市中央区の求人・転職・募集と中途採用丨建築・建設業界の転職エージェント・求人情報なら建築転職">
            <a:extLst>
              <a:ext uri="{FF2B5EF4-FFF2-40B4-BE49-F238E27FC236}">
                <a16:creationId xmlns:a16="http://schemas.microsoft.com/office/drawing/2014/main" id="{5C917FAE-1F2D-00DB-2382-B7817C57A8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9225" y="586581"/>
            <a:ext cx="510375" cy="652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正方形/長方形 5">
            <a:extLst>
              <a:ext uri="{FF2B5EF4-FFF2-40B4-BE49-F238E27FC236}">
                <a16:creationId xmlns:a16="http://schemas.microsoft.com/office/drawing/2014/main" id="{8889D860-D342-A72E-3E09-ACD990CBB50C}"/>
              </a:ext>
            </a:extLst>
          </p:cNvPr>
          <p:cNvSpPr/>
          <p:nvPr/>
        </p:nvSpPr>
        <p:spPr>
          <a:xfrm>
            <a:off x="219000" y="1325414"/>
            <a:ext cx="9468000" cy="72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フロア図面</a:t>
            </a:r>
          </a:p>
        </p:txBody>
      </p:sp>
      <p:sp>
        <p:nvSpPr>
          <p:cNvPr id="5" name="吹き出し: 四角形 4">
            <a:extLst>
              <a:ext uri="{FF2B5EF4-FFF2-40B4-BE49-F238E27FC236}">
                <a16:creationId xmlns:a16="http://schemas.microsoft.com/office/drawing/2014/main" id="{B0D0A455-EBCB-DE75-F309-2797E3BD5636}"/>
              </a:ext>
            </a:extLst>
          </p:cNvPr>
          <p:cNvSpPr/>
          <p:nvPr/>
        </p:nvSpPr>
        <p:spPr>
          <a:xfrm>
            <a:off x="-1469144" y="463522"/>
            <a:ext cx="1150111" cy="428270"/>
          </a:xfrm>
          <a:prstGeom prst="wedgeRectCallout">
            <a:avLst>
              <a:gd name="adj1" fmla="val 71808"/>
              <a:gd name="adj2" fmla="val 3650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ja-JP" alt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レイアウト</a:t>
            </a:r>
            <a:endParaRPr kumimoji="0" lang="en-US" altLang="ja-JP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ＭＳ Ｐゴシック" panose="020B0600070205080204" pitchFamily="50" charset="-128"/>
              <a:ea typeface="ＭＳ Ｐゴシック" panose="020B0600070205080204" pitchFamily="50" charset="-128"/>
              <a:cs typeface="+mn-cs"/>
            </a:endParaRPr>
          </a:p>
        </p:txBody>
      </p:sp>
      <p:sp>
        <p:nvSpPr>
          <p:cNvPr id="13" name="正方形/長方形 12">
            <a:extLst>
              <a:ext uri="{FF2B5EF4-FFF2-40B4-BE49-F238E27FC236}">
                <a16:creationId xmlns:a16="http://schemas.microsoft.com/office/drawing/2014/main" id="{9C15DC2D-2606-2CE1-2009-B4F19E57C441}"/>
              </a:ext>
            </a:extLst>
          </p:cNvPr>
          <p:cNvSpPr/>
          <p:nvPr/>
        </p:nvSpPr>
        <p:spPr>
          <a:xfrm>
            <a:off x="176216" y="571821"/>
            <a:ext cx="5175959" cy="4616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t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1" lang="ja-JP" alt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ＭＳ Ｐゴシック" panose="020B0600070205080204" pitchFamily="50" charset="-128"/>
                <a:ea typeface="ＭＳ Ｐゴシック" panose="020B0600070205080204" pitchFamily="50" charset="-128"/>
                <a:cs typeface="+mn-cs"/>
              </a:rPr>
              <a:t>天神ブリッククロス　北棟</a:t>
            </a:r>
          </a:p>
        </p:txBody>
      </p:sp>
      <p:pic>
        <p:nvPicPr>
          <p:cNvPr id="7" name="図 6" descr="ダイアグラム, 設計図&#10;&#10;AI によって生成されたコンテンツは間違っている可能性があります。">
            <a:extLst>
              <a:ext uri="{FF2B5EF4-FFF2-40B4-BE49-F238E27FC236}">
                <a16:creationId xmlns:a16="http://schemas.microsoft.com/office/drawing/2014/main" id="{31CF40EF-7169-CF62-D773-0A65E67DDF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2277" y="1887757"/>
            <a:ext cx="5410200" cy="4267200"/>
          </a:xfrm>
          <a:prstGeom prst="rect">
            <a:avLst/>
          </a:prstGeom>
        </p:spPr>
      </p:pic>
      <p:pic>
        <p:nvPicPr>
          <p:cNvPr id="4" name="図 3">
            <a:hlinkClick r:id="rId4"/>
            <a:extLst>
              <a:ext uri="{FF2B5EF4-FFF2-40B4-BE49-F238E27FC236}">
                <a16:creationId xmlns:a16="http://schemas.microsoft.com/office/drawing/2014/main" id="{4C766CD7-E3FA-E0D9-F160-BBCF850D14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36012" y="1818412"/>
            <a:ext cx="2653588" cy="786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1315949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STSLIDEVIEWED" val="2147377206,1,Slide214737695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ﾃﾝﾌﾟﾚｰﾄ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大林組様テンプレート">
      <a:majorFont>
        <a:latin typeface="UD Digi Kyokasho NK-R"/>
        <a:ea typeface="UD Digi Kyokasho NK-R"/>
        <a:cs typeface=""/>
      </a:majorFont>
      <a:minorFont>
        <a:latin typeface="UD Digi Kyokasho NK-R"/>
        <a:ea typeface="UD Digi Kyokasho NK-R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  <a:ln>
          <a:solidFill>
            <a:schemeClr val="accent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400" dirty="0" smtClean="0">
            <a:solidFill>
              <a:schemeClr val="bg2"/>
            </a:solidFill>
          </a:defRPr>
        </a:defPPr>
      </a:lstStyle>
    </a:spDef>
    <a:lnDef>
      <a:spPr bwMode="auto">
        <a:solidFill>
          <a:schemeClr val="tx1"/>
        </a:solidFill>
        <a:ln w="12700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  <a:txDef>
      <a:spPr>
        <a:noFill/>
      </a:spPr>
      <a:bodyPr wrap="square" rtlCol="0">
        <a:noAutofit/>
      </a:bodyPr>
      <a:lstStyle>
        <a:defPPr marL="0" indent="0" algn="l">
          <a:buFont typeface="Arial" panose="020B0604020202020204" pitchFamily="34" charset="0"/>
          <a:buNone/>
          <a:defRPr kumimoji="1" dirty="0" smtClean="0">
            <a:solidFill>
              <a:schemeClr val="bg2"/>
            </a:solidFill>
            <a:latin typeface="UD Digi Kyokasho NK-R" panose="02020400000000000000" pitchFamily="18" charset="-128"/>
            <a:ea typeface="UD Digi Kyokasho NK-R" panose="02020400000000000000" pitchFamily="18" charset="-128"/>
          </a:defRPr>
        </a:defPPr>
      </a:lstStyle>
    </a:txDef>
  </a:objectDefaults>
  <a:extraClrSchemeLst>
    <a:extraClrScheme>
      <a:clrScheme name="ﾃﾝﾌﾟﾚｰﾄ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ﾃﾝﾌﾟﾚｰﾄ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ﾃﾝﾌﾟﾚｰﾄ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ドキュメント" ma:contentTypeID="0x01010044BFB38D3924BA449DD2A3F9AC8598C1" ma:contentTypeVersion="4" ma:contentTypeDescription="新しいドキュメントを作成します。" ma:contentTypeScope="" ma:versionID="01896ae8ec9c3c34ea775b5233e7c560">
  <xsd:schema xmlns:xsd="http://www.w3.org/2001/XMLSchema" xmlns:xs="http://www.w3.org/2001/XMLSchema" xmlns:p="http://schemas.microsoft.com/office/2006/metadata/properties" xmlns:ns2="b5215eb2-3612-46fb-928c-80b25e3af644" targetNamespace="http://schemas.microsoft.com/office/2006/metadata/properties" ma:root="true" ma:fieldsID="c8048a0ba54dabe6847b807659176d2e" ns2:_="">
    <xsd:import namespace="b5215eb2-3612-46fb-928c-80b25e3af64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215eb2-3612-46fb-928c-80b25e3af64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コンテンツ タイプ"/>
        <xsd:element ref="dc:title" minOccurs="0" maxOccurs="1" ma:index="4" ma:displayName="タイトル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2DE2D4B-A091-4835-884C-2C2747A05F41}">
  <ds:schemaRefs>
    <ds:schemaRef ds:uri="http://purl.org/dc/elements/1.1/"/>
    <ds:schemaRef ds:uri="http://schemas.microsoft.com/office/2006/metadata/properties"/>
    <ds:schemaRef ds:uri="b5215eb2-3612-46fb-928c-80b25e3af644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4A60279D-43C8-4068-BC32-F3495D445E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4846FA7-67CE-4186-93F9-26130B0FDB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5215eb2-3612-46fb-928c-80b25e3af64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1608</TotalTime>
  <Words>195</Words>
  <Application>Microsoft Office PowerPoint</Application>
  <PresentationFormat>A4 210 x 297 mm</PresentationFormat>
  <Paragraphs>89</Paragraphs>
  <Slides>2</Slides>
  <Notes>0</Notes>
  <HiddenSlides>0</HiddenSlides>
  <MMClips>0</MMClips>
  <ScaleCrop>false</ScaleCrop>
  <HeadingPairs>
    <vt:vector size="8" baseType="variant">
      <vt:variant>
        <vt:lpstr>使用されているフォント</vt:lpstr>
      </vt:variant>
      <vt:variant>
        <vt:i4>9</vt:i4>
      </vt:variant>
      <vt:variant>
        <vt:lpstr>テーマ</vt:lpstr>
      </vt:variant>
      <vt:variant>
        <vt:i4>2</vt:i4>
      </vt:variant>
      <vt:variant>
        <vt:lpstr>埋め込まれた OLE サーバー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4" baseType="lpstr">
      <vt:lpstr>ＭＳ Ｐゴシック</vt:lpstr>
      <vt:lpstr>UD デジタル 教科書体 NK-R</vt:lpstr>
      <vt:lpstr>UD デジタル 教科書体 NK-R</vt:lpstr>
      <vt:lpstr>游ゴシック</vt:lpstr>
      <vt:lpstr>游ゴシック</vt:lpstr>
      <vt:lpstr>Arial</vt:lpstr>
      <vt:lpstr>Calibri</vt:lpstr>
      <vt:lpstr>Calibri Light</vt:lpstr>
      <vt:lpstr>Wingdings</vt:lpstr>
      <vt:lpstr>Office テーマ</vt:lpstr>
      <vt:lpstr>ﾃﾝﾌﾟﾚｰﾄ</vt:lpstr>
      <vt:lpstr>think-cell スライド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Naoki Takeshita (JP)</dc:creator>
  <cp:lastModifiedBy>梅津一馬</cp:lastModifiedBy>
  <cp:revision>47</cp:revision>
  <cp:lastPrinted>2025-12-11T07:44:19Z</cp:lastPrinted>
  <dcterms:created xsi:type="dcterms:W3CDTF">2023-10-06T04:57:11Z</dcterms:created>
  <dcterms:modified xsi:type="dcterms:W3CDTF">2026-04-16T03:03:07Z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0x01010044BFB38D3924BA449DD2A3F9AC8598C1</vt:lpwstr>
  </property>
  <property fmtid="{D5CDD505-2E9C-101B-9397-08002B2CF9AE}" pid="3" name="用語セット">
    <vt:lpwstr/>
  </property>
  <property fmtid="{D5CDD505-2E9C-101B-9397-08002B2CF9AE}" pid="4" name="MediaServiceImageTags">
    <vt:lpwstr/>
  </property>
</Properties>
</file>