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11" r:id="rId6"/>
    <p:sldId id="2147377212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6"/>
    <a:srgbClr val="E6E7E9"/>
    <a:srgbClr val="D1D2D4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34" autoAdjust="0"/>
  </p:normalViewPr>
  <p:slideViewPr>
    <p:cSldViewPr snapToGrid="0">
      <p:cViewPr>
        <p:scale>
          <a:sx n="125" d="100"/>
          <a:sy n="125" d="100"/>
        </p:scale>
        <p:origin x="125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vr-view.jp/nissay/tenjin-brick-cross/final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vr-view.jp/nissay/tenjin-brick-cross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69060"/>
              </p:ext>
            </p:extLst>
          </p:nvPr>
        </p:nvGraphicFramePr>
        <p:xfrm>
          <a:off x="2530143" y="3229076"/>
          <a:ext cx="2210401" cy="73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福岡県福岡市中央区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天神一丁目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番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3735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地下鉄空港線「天神」駅地下直結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87516"/>
              </p:ext>
            </p:extLst>
          </p:nvPr>
        </p:nvGraphicFramePr>
        <p:xfrm>
          <a:off x="219000" y="4423922"/>
          <a:ext cx="2660725" cy="21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2053734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6999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F/18F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11,207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2025/04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日本生命保険・大林組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天井高：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OA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駐車場：機械式７３台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床耐荷重：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㎏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HDZ 1,000gk/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70178"/>
              </p:ext>
            </p:extLst>
          </p:nvPr>
        </p:nvGraphicFramePr>
        <p:xfrm>
          <a:off x="5220408" y="1418509"/>
          <a:ext cx="4241457" cy="245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35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86559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538478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632712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467411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1432562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32.73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108.21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20.41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67.5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260.71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146.21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483.36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１５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51.51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170.31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１６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23918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１７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5169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１８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5115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92256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679469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福岡市中央区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天神ブリッククロス　北棟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5C8CB6-B319-00CF-DD65-A27AC518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1392456"/>
            <a:ext cx="1756560" cy="26648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3B4C86-D816-D00F-452F-19E3501B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57" y="1392456"/>
            <a:ext cx="1985371" cy="1771611"/>
          </a:xfrm>
          <a:prstGeom prst="rect">
            <a:avLst/>
          </a:prstGeom>
        </p:spPr>
      </p:pic>
      <p:pic>
        <p:nvPicPr>
          <p:cNvPr id="12" name="図 11">
            <a:hlinkClick r:id="rId5"/>
            <a:extLst>
              <a:ext uri="{FF2B5EF4-FFF2-40B4-BE49-F238E27FC236}">
                <a16:creationId xmlns:a16="http://schemas.microsoft.com/office/drawing/2014/main" id="{5A63CE01-2D42-51D1-8FB9-B8E666D97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08" y="4715282"/>
            <a:ext cx="4312951" cy="12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766554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■福岡県■福岡市中央区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　大林組</a:t>
            </a: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開発事業本部　開発推進部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TEL 03 (5769) 1223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レイアウト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天神ブリッククロス　北棟</a:t>
            </a:r>
          </a:p>
        </p:txBody>
      </p:sp>
      <p:pic>
        <p:nvPicPr>
          <p:cNvPr id="7" name="図 6" descr="ダイアグラム, 設計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CF40EF-7169-CF62-D773-0A65E67D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77" y="1887757"/>
            <a:ext cx="5410200" cy="4267200"/>
          </a:xfrm>
          <a:prstGeom prst="rect">
            <a:avLst/>
          </a:prstGeom>
        </p:spPr>
      </p:pic>
      <p:pic>
        <p:nvPicPr>
          <p:cNvPr id="4" name="図 3">
            <a:hlinkClick r:id="rId4"/>
            <a:extLst>
              <a:ext uri="{FF2B5EF4-FFF2-40B4-BE49-F238E27FC236}">
                <a16:creationId xmlns:a16="http://schemas.microsoft.com/office/drawing/2014/main" id="{4C766CD7-E3FA-E0D9-F160-BBCF850D1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12" y="1818412"/>
            <a:ext cx="2653588" cy="7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5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</TotalTime>
  <Words>195</Words>
  <Application>Microsoft Office PowerPoint</Application>
  <PresentationFormat>A4 210 x 297 mm</PresentationFormat>
  <Paragraphs>89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46</cp:revision>
  <cp:lastPrinted>2025-12-11T07:44:19Z</cp:lastPrinted>
  <dcterms:created xsi:type="dcterms:W3CDTF">2023-10-06T04:57:11Z</dcterms:created>
  <dcterms:modified xsi:type="dcterms:W3CDTF">2026-02-06T00:56:10Z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